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8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97" r:id="rId2"/>
  </p:sldMasterIdLst>
  <p:notesMasterIdLst>
    <p:notesMasterId r:id="rId76"/>
  </p:notesMasterIdLst>
  <p:handoutMasterIdLst>
    <p:handoutMasterId r:id="rId77"/>
  </p:handoutMasterIdLst>
  <p:sldIdLst>
    <p:sldId id="256" r:id="rId3"/>
    <p:sldId id="420" r:id="rId4"/>
    <p:sldId id="362" r:id="rId5"/>
    <p:sldId id="411" r:id="rId6"/>
    <p:sldId id="431" r:id="rId7"/>
    <p:sldId id="404" r:id="rId8"/>
    <p:sldId id="405" r:id="rId9"/>
    <p:sldId id="406" r:id="rId10"/>
    <p:sldId id="421" r:id="rId11"/>
    <p:sldId id="422" r:id="rId12"/>
    <p:sldId id="424" r:id="rId13"/>
    <p:sldId id="423" r:id="rId14"/>
    <p:sldId id="425" r:id="rId15"/>
    <p:sldId id="426" r:id="rId16"/>
    <p:sldId id="429" r:id="rId17"/>
    <p:sldId id="430" r:id="rId18"/>
    <p:sldId id="432" r:id="rId19"/>
    <p:sldId id="433" r:id="rId20"/>
    <p:sldId id="434" r:id="rId21"/>
    <p:sldId id="427" r:id="rId22"/>
    <p:sldId id="428" r:id="rId23"/>
    <p:sldId id="410" r:id="rId24"/>
    <p:sldId id="409" r:id="rId25"/>
    <p:sldId id="298" r:id="rId26"/>
    <p:sldId id="435" r:id="rId27"/>
    <p:sldId id="379" r:id="rId28"/>
    <p:sldId id="381" r:id="rId29"/>
    <p:sldId id="382" r:id="rId30"/>
    <p:sldId id="384" r:id="rId31"/>
    <p:sldId id="385" r:id="rId32"/>
    <p:sldId id="386" r:id="rId33"/>
    <p:sldId id="387" r:id="rId34"/>
    <p:sldId id="369" r:id="rId35"/>
    <p:sldId id="364" r:id="rId36"/>
    <p:sldId id="403" r:id="rId37"/>
    <p:sldId id="402" r:id="rId38"/>
    <p:sldId id="398" r:id="rId39"/>
    <p:sldId id="399" r:id="rId40"/>
    <p:sldId id="400" r:id="rId41"/>
    <p:sldId id="401" r:id="rId42"/>
    <p:sldId id="306" r:id="rId43"/>
    <p:sldId id="436" r:id="rId44"/>
    <p:sldId id="437" r:id="rId45"/>
    <p:sldId id="448" r:id="rId46"/>
    <p:sldId id="449" r:id="rId47"/>
    <p:sldId id="450" r:id="rId48"/>
    <p:sldId id="438" r:id="rId49"/>
    <p:sldId id="454" r:id="rId50"/>
    <p:sldId id="455" r:id="rId51"/>
    <p:sldId id="456" r:id="rId52"/>
    <p:sldId id="439" r:id="rId53"/>
    <p:sldId id="440" r:id="rId54"/>
    <p:sldId id="441" r:id="rId55"/>
    <p:sldId id="442" r:id="rId56"/>
    <p:sldId id="443" r:id="rId57"/>
    <p:sldId id="446" r:id="rId58"/>
    <p:sldId id="445" r:id="rId59"/>
    <p:sldId id="457" r:id="rId60"/>
    <p:sldId id="458" r:id="rId61"/>
    <p:sldId id="459" r:id="rId62"/>
    <p:sldId id="460" r:id="rId63"/>
    <p:sldId id="461" r:id="rId64"/>
    <p:sldId id="462" r:id="rId65"/>
    <p:sldId id="451" r:id="rId66"/>
    <p:sldId id="447" r:id="rId67"/>
    <p:sldId id="452" r:id="rId68"/>
    <p:sldId id="444" r:id="rId69"/>
    <p:sldId id="453" r:id="rId70"/>
    <p:sldId id="463" r:id="rId71"/>
    <p:sldId id="339" r:id="rId72"/>
    <p:sldId id="413" r:id="rId73"/>
    <p:sldId id="414" r:id="rId74"/>
    <p:sldId id="262" r:id="rId75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65D"/>
    <a:srgbClr val="F23C00"/>
    <a:srgbClr val="E73A1C"/>
    <a:srgbClr val="16EA5D"/>
    <a:srgbClr val="700FF1"/>
    <a:srgbClr val="F3A659"/>
    <a:srgbClr val="FFDFB3"/>
    <a:srgbClr val="FFB50F"/>
    <a:srgbClr val="FFC661"/>
    <a:srgbClr val="BC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1" autoAdjust="0"/>
    <p:restoredTop sz="91529" autoAdjust="0"/>
  </p:normalViewPr>
  <p:slideViewPr>
    <p:cSldViewPr snapToGrid="0" snapToObjects="1">
      <p:cViewPr varScale="1">
        <p:scale>
          <a:sx n="120" d="100"/>
          <a:sy n="120" d="100"/>
        </p:scale>
        <p:origin x="40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284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D91E4-3CA5-45DF-AA03-CF347CE50A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D9953D35-CE2D-48D2-B375-EBD7E88A6D4D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系統</a:t>
          </a:r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管理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E83092A-F94F-4C32-B9FE-CA2B011D437C}" type="parTrans" cxnId="{33182690-CA59-4FF6-A292-07626AB7E508}">
      <dgm:prSet/>
      <dgm:spPr/>
      <dgm:t>
        <a:bodyPr/>
        <a:lstStyle/>
        <a:p>
          <a:endParaRPr lang="zh-TW" altLang="en-US" b="1"/>
        </a:p>
      </dgm:t>
    </dgm:pt>
    <dgm:pt modelId="{A37F6A9D-F7C7-4976-8849-6CEFE7E3AA44}" type="sibTrans" cxnId="{33182690-CA59-4FF6-A292-07626AB7E508}">
      <dgm:prSet/>
      <dgm:spPr/>
      <dgm:t>
        <a:bodyPr/>
        <a:lstStyle/>
        <a:p>
          <a:endParaRPr lang="zh-TW" altLang="en-US" b="1"/>
        </a:p>
      </dgm:t>
    </dgm:pt>
    <dgm:pt modelId="{CF8BB75A-0139-4F0C-8C54-C269B34707B4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公布欄轉發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02BABE5-D9FD-4986-98B0-AFA4EE7D1A89}" type="parTrans" cxnId="{8054A520-A909-4A92-BADC-7DB684113D36}">
      <dgm:prSet/>
      <dgm:spPr/>
      <dgm:t>
        <a:bodyPr/>
        <a:lstStyle/>
        <a:p>
          <a:endParaRPr lang="zh-TW" altLang="en-US"/>
        </a:p>
      </dgm:t>
    </dgm:pt>
    <dgm:pt modelId="{920E345C-B03B-4446-8E59-92961B2BBB70}" type="sibTrans" cxnId="{8054A520-A909-4A92-BADC-7DB684113D36}">
      <dgm:prSet/>
      <dgm:spPr/>
      <dgm:t>
        <a:bodyPr/>
        <a:lstStyle/>
        <a:p>
          <a:endParaRPr lang="zh-TW" altLang="en-US"/>
        </a:p>
      </dgm:t>
    </dgm:pt>
    <dgm:pt modelId="{598FB9BA-6122-4EE9-B1DA-186F75C848C4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來文待分文</a:t>
          </a:r>
        </a:p>
      </dgm:t>
    </dgm:pt>
    <dgm:pt modelId="{FAE0C4BF-651A-438B-B014-3B8BBC7B8912}" type="parTrans" cxnId="{21F3E8D5-16C2-4901-AE10-95DED1382F60}">
      <dgm:prSet/>
      <dgm:spPr/>
      <dgm:t>
        <a:bodyPr/>
        <a:lstStyle/>
        <a:p>
          <a:endParaRPr lang="zh-TW" altLang="en-US"/>
        </a:p>
      </dgm:t>
    </dgm:pt>
    <dgm:pt modelId="{95B1A5BF-D54A-43CF-AE3B-6FD7901F4D4A}" type="sibTrans" cxnId="{21F3E8D5-16C2-4901-AE10-95DED1382F60}">
      <dgm:prSet/>
      <dgm:spPr/>
      <dgm:t>
        <a:bodyPr/>
        <a:lstStyle/>
        <a:p>
          <a:endParaRPr lang="zh-TW" altLang="en-US"/>
        </a:p>
      </dgm:t>
    </dgm:pt>
    <dgm:pt modelId="{3030B0F9-7C76-44A5-A243-4818258079E4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紙本流程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B8DBCE85-ED1F-4B92-A549-1E1653F794EB}" type="parTrans" cxnId="{3A50E1BD-6E94-4ED2-A118-677489F2A224}">
      <dgm:prSet/>
      <dgm:spPr/>
      <dgm:t>
        <a:bodyPr/>
        <a:lstStyle/>
        <a:p>
          <a:endParaRPr lang="zh-TW" altLang="en-US"/>
        </a:p>
      </dgm:t>
    </dgm:pt>
    <dgm:pt modelId="{8BD3C385-3353-42E9-B095-93C9CA3CA5E1}" type="sibTrans" cxnId="{3A50E1BD-6E94-4ED2-A118-677489F2A224}">
      <dgm:prSet/>
      <dgm:spPr/>
      <dgm:t>
        <a:bodyPr/>
        <a:lstStyle/>
        <a:p>
          <a:endParaRPr lang="zh-TW" altLang="en-US"/>
        </a:p>
      </dgm:t>
    </dgm:pt>
    <dgm:pt modelId="{D47CC159-328C-4270-911E-958ABE4D73BF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單位發文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5E5D11A-C4ED-4F13-B2AF-391C0674B551}" type="parTrans" cxnId="{84045F21-4C95-4426-9BB8-8AD7BA053954}">
      <dgm:prSet/>
      <dgm:spPr/>
      <dgm:t>
        <a:bodyPr/>
        <a:lstStyle/>
        <a:p>
          <a:endParaRPr lang="zh-TW" altLang="en-US"/>
        </a:p>
      </dgm:t>
    </dgm:pt>
    <dgm:pt modelId="{AE6222B8-E5F1-4586-A335-03703409B02C}" type="sibTrans" cxnId="{84045F21-4C95-4426-9BB8-8AD7BA053954}">
      <dgm:prSet/>
      <dgm:spPr/>
      <dgm:t>
        <a:bodyPr/>
        <a:lstStyle/>
        <a:p>
          <a:endParaRPr lang="zh-TW" altLang="en-US"/>
        </a:p>
      </dgm:t>
    </dgm:pt>
    <dgm:pt modelId="{91D8B707-5E11-4627-A938-FE92A8666ECE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改分申請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B4AE1FD-255C-498C-A456-F6D7209EC55F}" type="parTrans" cxnId="{A75E51A0-315E-4632-83F7-B4553BE11312}">
      <dgm:prSet/>
      <dgm:spPr/>
      <dgm:t>
        <a:bodyPr/>
        <a:lstStyle/>
        <a:p>
          <a:endParaRPr lang="zh-TW" altLang="en-US"/>
        </a:p>
      </dgm:t>
    </dgm:pt>
    <dgm:pt modelId="{7FC654E3-8237-4724-9FBA-00DE5A5EA97E}" type="sibTrans" cxnId="{A75E51A0-315E-4632-83F7-B4553BE11312}">
      <dgm:prSet/>
      <dgm:spPr/>
      <dgm:t>
        <a:bodyPr/>
        <a:lstStyle/>
        <a:p>
          <a:endParaRPr lang="zh-TW" altLang="en-US"/>
        </a:p>
      </dgm:t>
    </dgm:pt>
    <dgm:pt modelId="{406760B4-BA73-446B-B056-5782D45E57A9}" type="pres">
      <dgm:prSet presAssocID="{F0FD91E4-3CA5-45DF-AA03-CF347CE50A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CEBF0C75-A33A-44E3-B2BE-A3AD181B2960}" type="pres">
      <dgm:prSet presAssocID="{F0FD91E4-3CA5-45DF-AA03-CF347CE50AE3}" presName="Name1" presStyleCnt="0"/>
      <dgm:spPr/>
    </dgm:pt>
    <dgm:pt modelId="{6F526660-74E3-4FA7-9C7E-B807841871DF}" type="pres">
      <dgm:prSet presAssocID="{F0FD91E4-3CA5-45DF-AA03-CF347CE50AE3}" presName="cycle" presStyleCnt="0"/>
      <dgm:spPr/>
    </dgm:pt>
    <dgm:pt modelId="{AB193021-8E93-4564-BCB8-9B9B15F2E3A3}" type="pres">
      <dgm:prSet presAssocID="{F0FD91E4-3CA5-45DF-AA03-CF347CE50AE3}" presName="srcNode" presStyleLbl="node1" presStyleIdx="0" presStyleCnt="6"/>
      <dgm:spPr/>
    </dgm:pt>
    <dgm:pt modelId="{9D467D37-E465-422F-93E8-060E6B5DBA88}" type="pres">
      <dgm:prSet presAssocID="{F0FD91E4-3CA5-45DF-AA03-CF347CE50AE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40411CDC-9DA4-4E96-B08F-C232D8AB5321}" type="pres">
      <dgm:prSet presAssocID="{F0FD91E4-3CA5-45DF-AA03-CF347CE50AE3}" presName="extraNode" presStyleLbl="node1" presStyleIdx="0" presStyleCnt="6"/>
      <dgm:spPr/>
    </dgm:pt>
    <dgm:pt modelId="{5B1109E1-3A8C-468C-A9C0-8D96681FCC4D}" type="pres">
      <dgm:prSet presAssocID="{F0FD91E4-3CA5-45DF-AA03-CF347CE50AE3}" presName="dstNode" presStyleLbl="node1" presStyleIdx="0" presStyleCnt="6"/>
      <dgm:spPr/>
    </dgm:pt>
    <dgm:pt modelId="{D9A789DB-5AC3-4B85-82E6-1F9601022794}" type="pres">
      <dgm:prSet presAssocID="{598FB9BA-6122-4EE9-B1DA-186F75C848C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22CD6A-D32E-439C-8DD6-AEEB035BEFA0}" type="pres">
      <dgm:prSet presAssocID="{598FB9BA-6122-4EE9-B1DA-186F75C848C4}" presName="accent_1" presStyleCnt="0"/>
      <dgm:spPr/>
    </dgm:pt>
    <dgm:pt modelId="{2BE8384E-021C-41EB-863E-39840CBAB4CA}" type="pres">
      <dgm:prSet presAssocID="{598FB9BA-6122-4EE9-B1DA-186F75C848C4}" presName="accentRepeatNode" presStyleLbl="solidFgAcc1" presStyleIdx="0" presStyleCnt="6"/>
      <dgm:spPr/>
    </dgm:pt>
    <dgm:pt modelId="{23862C1D-F5D4-430F-8D5F-B1EF6B6743EB}" type="pres">
      <dgm:prSet presAssocID="{91D8B707-5E11-4627-A938-FE92A8666ECE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9C3C8B-A91F-4068-BCC7-2AC5E9ACCAD1}" type="pres">
      <dgm:prSet presAssocID="{91D8B707-5E11-4627-A938-FE92A8666ECE}" presName="accent_2" presStyleCnt="0"/>
      <dgm:spPr/>
    </dgm:pt>
    <dgm:pt modelId="{671B0C24-38B5-4C47-AE01-B9D4049B13FD}" type="pres">
      <dgm:prSet presAssocID="{91D8B707-5E11-4627-A938-FE92A8666ECE}" presName="accentRepeatNode" presStyleLbl="solidFgAcc1" presStyleIdx="1" presStyleCnt="6"/>
      <dgm:spPr/>
    </dgm:pt>
    <dgm:pt modelId="{4C657A9A-0456-4448-8A75-76A241AB9B9D}" type="pres">
      <dgm:prSet presAssocID="{3030B0F9-7C76-44A5-A243-4818258079E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EF8A6D-35E2-463B-9929-A6967ED48B3D}" type="pres">
      <dgm:prSet presAssocID="{3030B0F9-7C76-44A5-A243-4818258079E4}" presName="accent_3" presStyleCnt="0"/>
      <dgm:spPr/>
    </dgm:pt>
    <dgm:pt modelId="{0B9372C1-5BD8-46F1-A7C6-82233D15275A}" type="pres">
      <dgm:prSet presAssocID="{3030B0F9-7C76-44A5-A243-4818258079E4}" presName="accentRepeatNode" presStyleLbl="solidFgAcc1" presStyleIdx="2" presStyleCnt="6"/>
      <dgm:spPr/>
    </dgm:pt>
    <dgm:pt modelId="{784AD614-F5FD-4585-8C7F-11C0E18B72FA}" type="pres">
      <dgm:prSet presAssocID="{D47CC159-328C-4270-911E-958ABE4D73B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A0D08B-7401-4968-857D-A235CB3B4553}" type="pres">
      <dgm:prSet presAssocID="{D47CC159-328C-4270-911E-958ABE4D73BF}" presName="accent_4" presStyleCnt="0"/>
      <dgm:spPr/>
    </dgm:pt>
    <dgm:pt modelId="{B6183459-82DF-457D-8D81-B4B6066FCB3B}" type="pres">
      <dgm:prSet presAssocID="{D47CC159-328C-4270-911E-958ABE4D73BF}" presName="accentRepeatNode" presStyleLbl="solidFgAcc1" presStyleIdx="3" presStyleCnt="6"/>
      <dgm:spPr/>
    </dgm:pt>
    <dgm:pt modelId="{51C35A07-6410-404C-A2E1-C2207F365FA5}" type="pres">
      <dgm:prSet presAssocID="{CF8BB75A-0139-4F0C-8C54-C269B34707B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B2F5BE-608C-4604-B196-9343237603F9}" type="pres">
      <dgm:prSet presAssocID="{CF8BB75A-0139-4F0C-8C54-C269B34707B4}" presName="accent_5" presStyleCnt="0"/>
      <dgm:spPr/>
    </dgm:pt>
    <dgm:pt modelId="{9371EE11-49E9-472F-862B-A0EDFFAB7B81}" type="pres">
      <dgm:prSet presAssocID="{CF8BB75A-0139-4F0C-8C54-C269B34707B4}" presName="accentRepeatNode" presStyleLbl="solidFgAcc1" presStyleIdx="4" presStyleCnt="6"/>
      <dgm:spPr/>
    </dgm:pt>
    <dgm:pt modelId="{05BC71B1-D888-4CFA-8217-11A0EB6CC950}" type="pres">
      <dgm:prSet presAssocID="{D9953D35-CE2D-48D2-B375-EBD7E88A6D4D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D3E30D-5B67-42B7-B6DF-37BA9241D272}" type="pres">
      <dgm:prSet presAssocID="{D9953D35-CE2D-48D2-B375-EBD7E88A6D4D}" presName="accent_6" presStyleCnt="0"/>
      <dgm:spPr/>
    </dgm:pt>
    <dgm:pt modelId="{693B34CD-6F88-416F-AB2F-40481849B16D}" type="pres">
      <dgm:prSet presAssocID="{D9953D35-CE2D-48D2-B375-EBD7E88A6D4D}" presName="accentRepeatNode" presStyleLbl="solidFgAcc1" presStyleIdx="5" presStyleCnt="6"/>
      <dgm:spPr/>
    </dgm:pt>
  </dgm:ptLst>
  <dgm:cxnLst>
    <dgm:cxn modelId="{6BFDB0EF-4F36-45CD-B9BA-14FFC6816E91}" type="presOf" srcId="{D47CC159-328C-4270-911E-958ABE4D73BF}" destId="{784AD614-F5FD-4585-8C7F-11C0E18B72FA}" srcOrd="0" destOrd="0" presId="urn:microsoft.com/office/officeart/2008/layout/VerticalCurvedList"/>
    <dgm:cxn modelId="{F2C4BF76-7470-4317-ADAA-893CDE42A5DF}" type="presOf" srcId="{F0FD91E4-3CA5-45DF-AA03-CF347CE50AE3}" destId="{406760B4-BA73-446B-B056-5782D45E57A9}" srcOrd="0" destOrd="0" presId="urn:microsoft.com/office/officeart/2008/layout/VerticalCurvedList"/>
    <dgm:cxn modelId="{8054A520-A909-4A92-BADC-7DB684113D36}" srcId="{F0FD91E4-3CA5-45DF-AA03-CF347CE50AE3}" destId="{CF8BB75A-0139-4F0C-8C54-C269B34707B4}" srcOrd="4" destOrd="0" parTransId="{402BABE5-D9FD-4986-98B0-AFA4EE7D1A89}" sibTransId="{920E345C-B03B-4446-8E59-92961B2BBB70}"/>
    <dgm:cxn modelId="{84045F21-4C95-4426-9BB8-8AD7BA053954}" srcId="{F0FD91E4-3CA5-45DF-AA03-CF347CE50AE3}" destId="{D47CC159-328C-4270-911E-958ABE4D73BF}" srcOrd="3" destOrd="0" parTransId="{65E5D11A-C4ED-4F13-B2AF-391C0674B551}" sibTransId="{AE6222B8-E5F1-4586-A335-03703409B02C}"/>
    <dgm:cxn modelId="{F71329E3-AA3A-40D6-A37F-4F4EB4A22077}" type="presOf" srcId="{3030B0F9-7C76-44A5-A243-4818258079E4}" destId="{4C657A9A-0456-4448-8A75-76A241AB9B9D}" srcOrd="0" destOrd="0" presId="urn:microsoft.com/office/officeart/2008/layout/VerticalCurvedList"/>
    <dgm:cxn modelId="{C1E7ADC9-B2F1-4409-8C05-A6260DFEB879}" type="presOf" srcId="{91D8B707-5E11-4627-A938-FE92A8666ECE}" destId="{23862C1D-F5D4-430F-8D5F-B1EF6B6743EB}" srcOrd="0" destOrd="0" presId="urn:microsoft.com/office/officeart/2008/layout/VerticalCurvedList"/>
    <dgm:cxn modelId="{E1E3DD0D-5AF3-429E-AC1D-96E7B8405CF5}" type="presOf" srcId="{CF8BB75A-0139-4F0C-8C54-C269B34707B4}" destId="{51C35A07-6410-404C-A2E1-C2207F365FA5}" srcOrd="0" destOrd="0" presId="urn:microsoft.com/office/officeart/2008/layout/VerticalCurvedList"/>
    <dgm:cxn modelId="{33182690-CA59-4FF6-A292-07626AB7E508}" srcId="{F0FD91E4-3CA5-45DF-AA03-CF347CE50AE3}" destId="{D9953D35-CE2D-48D2-B375-EBD7E88A6D4D}" srcOrd="5" destOrd="0" parTransId="{3E83092A-F94F-4C32-B9FE-CA2B011D437C}" sibTransId="{A37F6A9D-F7C7-4976-8849-6CEFE7E3AA44}"/>
    <dgm:cxn modelId="{215516F7-36A8-4F47-A2CC-ECB2E74A225F}" type="presOf" srcId="{598FB9BA-6122-4EE9-B1DA-186F75C848C4}" destId="{D9A789DB-5AC3-4B85-82E6-1F9601022794}" srcOrd="0" destOrd="0" presId="urn:microsoft.com/office/officeart/2008/layout/VerticalCurvedList"/>
    <dgm:cxn modelId="{3A50E1BD-6E94-4ED2-A118-677489F2A224}" srcId="{F0FD91E4-3CA5-45DF-AA03-CF347CE50AE3}" destId="{3030B0F9-7C76-44A5-A243-4818258079E4}" srcOrd="2" destOrd="0" parTransId="{B8DBCE85-ED1F-4B92-A549-1E1653F794EB}" sibTransId="{8BD3C385-3353-42E9-B095-93C9CA3CA5E1}"/>
    <dgm:cxn modelId="{21F3E8D5-16C2-4901-AE10-95DED1382F60}" srcId="{F0FD91E4-3CA5-45DF-AA03-CF347CE50AE3}" destId="{598FB9BA-6122-4EE9-B1DA-186F75C848C4}" srcOrd="0" destOrd="0" parTransId="{FAE0C4BF-651A-438B-B014-3B8BBC7B8912}" sibTransId="{95B1A5BF-D54A-43CF-AE3B-6FD7901F4D4A}"/>
    <dgm:cxn modelId="{A75E51A0-315E-4632-83F7-B4553BE11312}" srcId="{F0FD91E4-3CA5-45DF-AA03-CF347CE50AE3}" destId="{91D8B707-5E11-4627-A938-FE92A8666ECE}" srcOrd="1" destOrd="0" parTransId="{CB4AE1FD-255C-498C-A456-F6D7209EC55F}" sibTransId="{7FC654E3-8237-4724-9FBA-00DE5A5EA97E}"/>
    <dgm:cxn modelId="{6156BB3C-4648-4DD5-A384-2149C3257BFA}" type="presOf" srcId="{95B1A5BF-D54A-43CF-AE3B-6FD7901F4D4A}" destId="{9D467D37-E465-422F-93E8-060E6B5DBA88}" srcOrd="0" destOrd="0" presId="urn:microsoft.com/office/officeart/2008/layout/VerticalCurvedList"/>
    <dgm:cxn modelId="{2DD52703-31F9-4991-A1AF-4D532BEE710E}" type="presOf" srcId="{D9953D35-CE2D-48D2-B375-EBD7E88A6D4D}" destId="{05BC71B1-D888-4CFA-8217-11A0EB6CC950}" srcOrd="0" destOrd="0" presId="urn:microsoft.com/office/officeart/2008/layout/VerticalCurvedList"/>
    <dgm:cxn modelId="{5924BAC0-E215-45FD-95F8-6657FDDEE7EF}" type="presParOf" srcId="{406760B4-BA73-446B-B056-5782D45E57A9}" destId="{CEBF0C75-A33A-44E3-B2BE-A3AD181B2960}" srcOrd="0" destOrd="0" presId="urn:microsoft.com/office/officeart/2008/layout/VerticalCurvedList"/>
    <dgm:cxn modelId="{F9D3876B-B167-4E9B-9EBC-FF13166CD5CD}" type="presParOf" srcId="{CEBF0C75-A33A-44E3-B2BE-A3AD181B2960}" destId="{6F526660-74E3-4FA7-9C7E-B807841871DF}" srcOrd="0" destOrd="0" presId="urn:microsoft.com/office/officeart/2008/layout/VerticalCurvedList"/>
    <dgm:cxn modelId="{9E3CBD42-2711-4025-993F-54C9FE739C2F}" type="presParOf" srcId="{6F526660-74E3-4FA7-9C7E-B807841871DF}" destId="{AB193021-8E93-4564-BCB8-9B9B15F2E3A3}" srcOrd="0" destOrd="0" presId="urn:microsoft.com/office/officeart/2008/layout/VerticalCurvedList"/>
    <dgm:cxn modelId="{EEF16852-BD66-4A8A-BF47-02C0DD00112E}" type="presParOf" srcId="{6F526660-74E3-4FA7-9C7E-B807841871DF}" destId="{9D467D37-E465-422F-93E8-060E6B5DBA88}" srcOrd="1" destOrd="0" presId="urn:microsoft.com/office/officeart/2008/layout/VerticalCurvedList"/>
    <dgm:cxn modelId="{C46B2C50-5745-40E6-8D19-ECF147A85570}" type="presParOf" srcId="{6F526660-74E3-4FA7-9C7E-B807841871DF}" destId="{40411CDC-9DA4-4E96-B08F-C232D8AB5321}" srcOrd="2" destOrd="0" presId="urn:microsoft.com/office/officeart/2008/layout/VerticalCurvedList"/>
    <dgm:cxn modelId="{B972A199-DCA4-4F39-9A6B-4B6707FA080C}" type="presParOf" srcId="{6F526660-74E3-4FA7-9C7E-B807841871DF}" destId="{5B1109E1-3A8C-468C-A9C0-8D96681FCC4D}" srcOrd="3" destOrd="0" presId="urn:microsoft.com/office/officeart/2008/layout/VerticalCurvedList"/>
    <dgm:cxn modelId="{9071D8E3-E87B-46F1-A9FC-0C44BBB5D586}" type="presParOf" srcId="{CEBF0C75-A33A-44E3-B2BE-A3AD181B2960}" destId="{D9A789DB-5AC3-4B85-82E6-1F9601022794}" srcOrd="1" destOrd="0" presId="urn:microsoft.com/office/officeart/2008/layout/VerticalCurvedList"/>
    <dgm:cxn modelId="{CF51A818-0B8B-48BE-96CA-81D321AF5903}" type="presParOf" srcId="{CEBF0C75-A33A-44E3-B2BE-A3AD181B2960}" destId="{BD22CD6A-D32E-439C-8DD6-AEEB035BEFA0}" srcOrd="2" destOrd="0" presId="urn:microsoft.com/office/officeart/2008/layout/VerticalCurvedList"/>
    <dgm:cxn modelId="{A1716192-2D94-42A7-B3A2-C0E9510B9F34}" type="presParOf" srcId="{BD22CD6A-D32E-439C-8DD6-AEEB035BEFA0}" destId="{2BE8384E-021C-41EB-863E-39840CBAB4CA}" srcOrd="0" destOrd="0" presId="urn:microsoft.com/office/officeart/2008/layout/VerticalCurvedList"/>
    <dgm:cxn modelId="{284F3468-69B5-4D24-B899-FA0E7D32AA12}" type="presParOf" srcId="{CEBF0C75-A33A-44E3-B2BE-A3AD181B2960}" destId="{23862C1D-F5D4-430F-8D5F-B1EF6B6743EB}" srcOrd="3" destOrd="0" presId="urn:microsoft.com/office/officeart/2008/layout/VerticalCurvedList"/>
    <dgm:cxn modelId="{16307822-E5B3-416B-9E97-0CCB239D17EF}" type="presParOf" srcId="{CEBF0C75-A33A-44E3-B2BE-A3AD181B2960}" destId="{809C3C8B-A91F-4068-BCC7-2AC5E9ACCAD1}" srcOrd="4" destOrd="0" presId="urn:microsoft.com/office/officeart/2008/layout/VerticalCurvedList"/>
    <dgm:cxn modelId="{8AA5938F-3FFF-41A9-832B-D5DCBCA7CBEC}" type="presParOf" srcId="{809C3C8B-A91F-4068-BCC7-2AC5E9ACCAD1}" destId="{671B0C24-38B5-4C47-AE01-B9D4049B13FD}" srcOrd="0" destOrd="0" presId="urn:microsoft.com/office/officeart/2008/layout/VerticalCurvedList"/>
    <dgm:cxn modelId="{049E1581-BCF9-4FF7-B340-41B6AB968766}" type="presParOf" srcId="{CEBF0C75-A33A-44E3-B2BE-A3AD181B2960}" destId="{4C657A9A-0456-4448-8A75-76A241AB9B9D}" srcOrd="5" destOrd="0" presId="urn:microsoft.com/office/officeart/2008/layout/VerticalCurvedList"/>
    <dgm:cxn modelId="{876C8347-31B9-4C76-8287-467F0E331ACB}" type="presParOf" srcId="{CEBF0C75-A33A-44E3-B2BE-A3AD181B2960}" destId="{ADEF8A6D-35E2-463B-9929-A6967ED48B3D}" srcOrd="6" destOrd="0" presId="urn:microsoft.com/office/officeart/2008/layout/VerticalCurvedList"/>
    <dgm:cxn modelId="{A58193D9-D171-49B7-BB89-2CE631BDA382}" type="presParOf" srcId="{ADEF8A6D-35E2-463B-9929-A6967ED48B3D}" destId="{0B9372C1-5BD8-46F1-A7C6-82233D15275A}" srcOrd="0" destOrd="0" presId="urn:microsoft.com/office/officeart/2008/layout/VerticalCurvedList"/>
    <dgm:cxn modelId="{3A2F2EFA-50AE-4288-ADEE-CAB05CF147E9}" type="presParOf" srcId="{CEBF0C75-A33A-44E3-B2BE-A3AD181B2960}" destId="{784AD614-F5FD-4585-8C7F-11C0E18B72FA}" srcOrd="7" destOrd="0" presId="urn:microsoft.com/office/officeart/2008/layout/VerticalCurvedList"/>
    <dgm:cxn modelId="{5F1EDAA0-705C-4B00-806E-7D4D74FC76F9}" type="presParOf" srcId="{CEBF0C75-A33A-44E3-B2BE-A3AD181B2960}" destId="{DEA0D08B-7401-4968-857D-A235CB3B4553}" srcOrd="8" destOrd="0" presId="urn:microsoft.com/office/officeart/2008/layout/VerticalCurvedList"/>
    <dgm:cxn modelId="{D7E4E904-F2A1-44DE-B694-053B0DFDC93E}" type="presParOf" srcId="{DEA0D08B-7401-4968-857D-A235CB3B4553}" destId="{B6183459-82DF-457D-8D81-B4B6066FCB3B}" srcOrd="0" destOrd="0" presId="urn:microsoft.com/office/officeart/2008/layout/VerticalCurvedList"/>
    <dgm:cxn modelId="{7DFF0369-39FB-48BF-B706-9AAE80F1C171}" type="presParOf" srcId="{CEBF0C75-A33A-44E3-B2BE-A3AD181B2960}" destId="{51C35A07-6410-404C-A2E1-C2207F365FA5}" srcOrd="9" destOrd="0" presId="urn:microsoft.com/office/officeart/2008/layout/VerticalCurvedList"/>
    <dgm:cxn modelId="{DF02F3BE-7791-4AFF-8F91-E9A5D7FF5E6C}" type="presParOf" srcId="{CEBF0C75-A33A-44E3-B2BE-A3AD181B2960}" destId="{B0B2F5BE-608C-4604-B196-9343237603F9}" srcOrd="10" destOrd="0" presId="urn:microsoft.com/office/officeart/2008/layout/VerticalCurvedList"/>
    <dgm:cxn modelId="{3F61633D-FD0A-4B0D-9255-3EB6D511B3C8}" type="presParOf" srcId="{B0B2F5BE-608C-4604-B196-9343237603F9}" destId="{9371EE11-49E9-472F-862B-A0EDFFAB7B81}" srcOrd="0" destOrd="0" presId="urn:microsoft.com/office/officeart/2008/layout/VerticalCurvedList"/>
    <dgm:cxn modelId="{9B880983-F437-44FD-B244-E025FC37FB04}" type="presParOf" srcId="{CEBF0C75-A33A-44E3-B2BE-A3AD181B2960}" destId="{05BC71B1-D888-4CFA-8217-11A0EB6CC950}" srcOrd="11" destOrd="0" presId="urn:microsoft.com/office/officeart/2008/layout/VerticalCurvedList"/>
    <dgm:cxn modelId="{0241B376-5724-4DAD-BB46-830C4BCDD5AC}" type="presParOf" srcId="{CEBF0C75-A33A-44E3-B2BE-A3AD181B2960}" destId="{0ED3E30D-5B67-42B7-B6DF-37BA9241D272}" srcOrd="12" destOrd="0" presId="urn:microsoft.com/office/officeart/2008/layout/VerticalCurvedList"/>
    <dgm:cxn modelId="{607E2CAF-2812-458B-9307-5C7B4ED7911D}" type="presParOf" srcId="{0ED3E30D-5B67-42B7-B6DF-37BA9241D272}" destId="{693B34CD-6F88-416F-AB2F-40481849B1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A60D4B-9F48-4234-9BE2-5CD4CC1654C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969D388-7800-4724-A676-063BA3801D57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總收來文</a:t>
          </a:r>
        </a:p>
      </dgm:t>
    </dgm:pt>
    <dgm:pt modelId="{E0BB17C7-BC7C-4C4D-AA60-840E713A00A4}" type="parTrans" cxnId="{7D01011A-F0BB-4D54-9A5B-CFCDD06F10B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B5752A8-91FA-4F60-BE76-97D4A0A3A8B1}" type="sibTrans" cxnId="{7D01011A-F0BB-4D54-9A5B-CFCDD06F10BE}">
      <dgm:prSet custT="1"/>
      <dgm:spPr/>
      <dgm:t>
        <a:bodyPr/>
        <a:lstStyle/>
        <a:p>
          <a:r>
            <a:rPr lang="zh-TW" altLang="en-US" sz="2200" dirty="0">
              <a:solidFill>
                <a:schemeClr val="tx1"/>
              </a:solidFill>
            </a:rPr>
            <a:t>分文</a:t>
          </a:r>
        </a:p>
      </dgm:t>
    </dgm:pt>
    <dgm:pt modelId="{08F379FE-96E3-4CD1-BF15-C044BAA34E2E}">
      <dgm:prSet phldrT="[文字]"/>
      <dgm:spPr>
        <a:solidFill>
          <a:schemeClr val="accent1"/>
        </a:solidFill>
        <a:ln>
          <a:solidFill>
            <a:srgbClr val="E73A1C"/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單位登記桌</a:t>
          </a:r>
        </a:p>
      </dgm:t>
    </dgm:pt>
    <dgm:pt modelId="{2D6D97AA-68B4-4D0B-8D50-E2BDDBF4A558}" type="parTrans" cxnId="{93140B66-4F86-475F-B971-40D5FB7760D3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D252319-05B4-4220-B609-E97DE03CC04B}" type="sibTrans" cxnId="{93140B66-4F86-475F-B971-40D5FB7760D3}">
      <dgm:prSet custT="1"/>
      <dgm:spPr>
        <a:ln>
          <a:solidFill>
            <a:srgbClr val="FFDCAA"/>
          </a:solidFill>
        </a:ln>
      </dgm:spPr>
      <dgm:t>
        <a:bodyPr/>
        <a:lstStyle/>
        <a:p>
          <a:r>
            <a:rPr lang="zh-TW" altLang="en-US" sz="2200" dirty="0">
              <a:solidFill>
                <a:schemeClr val="tx1"/>
              </a:solidFill>
            </a:rPr>
            <a:t>分文</a:t>
          </a:r>
        </a:p>
      </dgm:t>
    </dgm:pt>
    <dgm:pt modelId="{15374E74-8EA3-4DDA-AE43-DC7A7E853DEC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承辦人</a:t>
          </a:r>
        </a:p>
      </dgm:t>
    </dgm:pt>
    <dgm:pt modelId="{AE5A208E-D29F-4E59-8CA9-492B678455C5}" type="parTrans" cxnId="{0A7EF1F8-489E-4484-884D-49C5A0E536A3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8DE32A1-A04F-4C04-95D0-34E7F70BEA82}" type="sibTrans" cxnId="{0A7EF1F8-489E-4484-884D-49C5A0E536A3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CD59305-23CF-49E8-9D00-79DDDFD1BBC0}" type="pres">
      <dgm:prSet presAssocID="{D1A60D4B-9F48-4234-9BE2-5CD4CC1654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594544F-3166-4677-9E88-CD18661DFF32}" type="pres">
      <dgm:prSet presAssocID="{B969D388-7800-4724-A676-063BA3801D57}" presName="node" presStyleLbl="node1" presStyleIdx="0" presStyleCnt="3" custScaleX="68278" custScaleY="62949" custLinFactNeighborX="-5982" custLinFactNeighborY="-3562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00DBC7-0804-4F28-85A1-FAB9D0E39217}" type="pres">
      <dgm:prSet presAssocID="{3B5752A8-91FA-4F60-BE76-97D4A0A3A8B1}" presName="sibTrans" presStyleLbl="sibTrans2D1" presStyleIdx="0" presStyleCnt="2" custScaleX="155399"/>
      <dgm:spPr/>
      <dgm:t>
        <a:bodyPr/>
        <a:lstStyle/>
        <a:p>
          <a:endParaRPr lang="zh-TW" altLang="en-US"/>
        </a:p>
      </dgm:t>
    </dgm:pt>
    <dgm:pt modelId="{BEE39BE1-8FB4-4FEE-A387-5E245EB9AFE9}" type="pres">
      <dgm:prSet presAssocID="{3B5752A8-91FA-4F60-BE76-97D4A0A3A8B1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32BA4B92-34E1-4AF5-BC9F-5FDC4521F133}" type="pres">
      <dgm:prSet presAssocID="{08F379FE-96E3-4CD1-BF15-C044BAA34E2E}" presName="node" presStyleLbl="node1" presStyleIdx="1" presStyleCnt="3" custScaleX="66872" custScaleY="61319" custLinFactNeighborX="19935" custLinFactNeighborY="-210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3834C7-E17B-4362-A302-6F91708A2AA3}" type="pres">
      <dgm:prSet presAssocID="{4D252319-05B4-4220-B609-E97DE03CC04B}" presName="sibTrans" presStyleLbl="sibTrans2D1" presStyleIdx="1" presStyleCnt="2" custScaleX="184369" custScaleY="79803" custLinFactNeighborX="4603" custLinFactNeighborY="-31489"/>
      <dgm:spPr/>
      <dgm:t>
        <a:bodyPr/>
        <a:lstStyle/>
        <a:p>
          <a:endParaRPr lang="zh-TW" altLang="en-US"/>
        </a:p>
      </dgm:t>
    </dgm:pt>
    <dgm:pt modelId="{32BD49C0-3C2D-46AA-A30D-CEA78BDC8155}" type="pres">
      <dgm:prSet presAssocID="{4D252319-05B4-4220-B609-E97DE03CC04B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9EDA9950-4AC2-4F17-9D22-73DE072387DB}" type="pres">
      <dgm:prSet presAssocID="{15374E74-8EA3-4DDA-AE43-DC7A7E853DEC}" presName="node" presStyleLbl="node1" presStyleIdx="2" presStyleCnt="3" custScaleX="73995" custScaleY="62804" custLinFactNeighborX="520" custLinFactNeighborY="-238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3FE269E-EC86-4F58-A857-61634C62741F}" type="presOf" srcId="{4D252319-05B4-4220-B609-E97DE03CC04B}" destId="{693834C7-E17B-4362-A302-6F91708A2AA3}" srcOrd="0" destOrd="0" presId="urn:microsoft.com/office/officeart/2005/8/layout/process1"/>
    <dgm:cxn modelId="{078D0395-A32D-46F4-817A-3B2EBFB75072}" type="presOf" srcId="{08F379FE-96E3-4CD1-BF15-C044BAA34E2E}" destId="{32BA4B92-34E1-4AF5-BC9F-5FDC4521F133}" srcOrd="0" destOrd="0" presId="urn:microsoft.com/office/officeart/2005/8/layout/process1"/>
    <dgm:cxn modelId="{2C11C1A0-2CF5-4E94-A74F-49FFDA0C3D27}" type="presOf" srcId="{3B5752A8-91FA-4F60-BE76-97D4A0A3A8B1}" destId="{BEE39BE1-8FB4-4FEE-A387-5E245EB9AFE9}" srcOrd="1" destOrd="0" presId="urn:microsoft.com/office/officeart/2005/8/layout/process1"/>
    <dgm:cxn modelId="{93140B66-4F86-475F-B971-40D5FB7760D3}" srcId="{D1A60D4B-9F48-4234-9BE2-5CD4CC1654C6}" destId="{08F379FE-96E3-4CD1-BF15-C044BAA34E2E}" srcOrd="1" destOrd="0" parTransId="{2D6D97AA-68B4-4D0B-8D50-E2BDDBF4A558}" sibTransId="{4D252319-05B4-4220-B609-E97DE03CC04B}"/>
    <dgm:cxn modelId="{7D01011A-F0BB-4D54-9A5B-CFCDD06F10BE}" srcId="{D1A60D4B-9F48-4234-9BE2-5CD4CC1654C6}" destId="{B969D388-7800-4724-A676-063BA3801D57}" srcOrd="0" destOrd="0" parTransId="{E0BB17C7-BC7C-4C4D-AA60-840E713A00A4}" sibTransId="{3B5752A8-91FA-4F60-BE76-97D4A0A3A8B1}"/>
    <dgm:cxn modelId="{0A7EF1F8-489E-4484-884D-49C5A0E536A3}" srcId="{D1A60D4B-9F48-4234-9BE2-5CD4CC1654C6}" destId="{15374E74-8EA3-4DDA-AE43-DC7A7E853DEC}" srcOrd="2" destOrd="0" parTransId="{AE5A208E-D29F-4E59-8CA9-492B678455C5}" sibTransId="{B8DE32A1-A04F-4C04-95D0-34E7F70BEA82}"/>
    <dgm:cxn modelId="{E3E5923A-FC76-44CA-AD55-B30A4A8C4C16}" type="presOf" srcId="{15374E74-8EA3-4DDA-AE43-DC7A7E853DEC}" destId="{9EDA9950-4AC2-4F17-9D22-73DE072387DB}" srcOrd="0" destOrd="0" presId="urn:microsoft.com/office/officeart/2005/8/layout/process1"/>
    <dgm:cxn modelId="{5E11795E-D7F9-4024-88EF-EF3E2FA7F120}" type="presOf" srcId="{4D252319-05B4-4220-B609-E97DE03CC04B}" destId="{32BD49C0-3C2D-46AA-A30D-CEA78BDC8155}" srcOrd="1" destOrd="0" presId="urn:microsoft.com/office/officeart/2005/8/layout/process1"/>
    <dgm:cxn modelId="{A5489C82-CDCE-4411-9ABC-4AB0E55767F5}" type="presOf" srcId="{D1A60D4B-9F48-4234-9BE2-5CD4CC1654C6}" destId="{4CD59305-23CF-49E8-9D00-79DDDFD1BBC0}" srcOrd="0" destOrd="0" presId="urn:microsoft.com/office/officeart/2005/8/layout/process1"/>
    <dgm:cxn modelId="{229F1DF8-0294-41E0-9EB5-BA476B5B658D}" type="presOf" srcId="{3B5752A8-91FA-4F60-BE76-97D4A0A3A8B1}" destId="{2C00DBC7-0804-4F28-85A1-FAB9D0E39217}" srcOrd="0" destOrd="0" presId="urn:microsoft.com/office/officeart/2005/8/layout/process1"/>
    <dgm:cxn modelId="{7CA02EE1-6229-45B5-9758-CEFE62504FB1}" type="presOf" srcId="{B969D388-7800-4724-A676-063BA3801D57}" destId="{B594544F-3166-4677-9E88-CD18661DFF32}" srcOrd="0" destOrd="0" presId="urn:microsoft.com/office/officeart/2005/8/layout/process1"/>
    <dgm:cxn modelId="{215A1357-11E5-49F8-96F2-FDFF994403D3}" type="presParOf" srcId="{4CD59305-23CF-49E8-9D00-79DDDFD1BBC0}" destId="{B594544F-3166-4677-9E88-CD18661DFF32}" srcOrd="0" destOrd="0" presId="urn:microsoft.com/office/officeart/2005/8/layout/process1"/>
    <dgm:cxn modelId="{7F1D2620-C2E2-4D8D-B256-AF47124BBFB3}" type="presParOf" srcId="{4CD59305-23CF-49E8-9D00-79DDDFD1BBC0}" destId="{2C00DBC7-0804-4F28-85A1-FAB9D0E39217}" srcOrd="1" destOrd="0" presId="urn:microsoft.com/office/officeart/2005/8/layout/process1"/>
    <dgm:cxn modelId="{CFB11C7B-BF45-4DB8-95A0-B4C0AB349F75}" type="presParOf" srcId="{2C00DBC7-0804-4F28-85A1-FAB9D0E39217}" destId="{BEE39BE1-8FB4-4FEE-A387-5E245EB9AFE9}" srcOrd="0" destOrd="0" presId="urn:microsoft.com/office/officeart/2005/8/layout/process1"/>
    <dgm:cxn modelId="{8C2627E3-A45F-4ACF-B605-48901BBFAD2A}" type="presParOf" srcId="{4CD59305-23CF-49E8-9D00-79DDDFD1BBC0}" destId="{32BA4B92-34E1-4AF5-BC9F-5FDC4521F133}" srcOrd="2" destOrd="0" presId="urn:microsoft.com/office/officeart/2005/8/layout/process1"/>
    <dgm:cxn modelId="{ABE1C94D-5AD6-4A3A-ADDD-073730F9AE73}" type="presParOf" srcId="{4CD59305-23CF-49E8-9D00-79DDDFD1BBC0}" destId="{693834C7-E17B-4362-A302-6F91708A2AA3}" srcOrd="3" destOrd="0" presId="urn:microsoft.com/office/officeart/2005/8/layout/process1"/>
    <dgm:cxn modelId="{7F145D24-58A8-4EBF-82F8-62739FF347E0}" type="presParOf" srcId="{693834C7-E17B-4362-A302-6F91708A2AA3}" destId="{32BD49C0-3C2D-46AA-A30D-CEA78BDC8155}" srcOrd="0" destOrd="0" presId="urn:microsoft.com/office/officeart/2005/8/layout/process1"/>
    <dgm:cxn modelId="{CACE9C8D-B38E-4591-BB23-91884607EDC5}" type="presParOf" srcId="{4CD59305-23CF-49E8-9D00-79DDDFD1BBC0}" destId="{9EDA9950-4AC2-4F17-9D22-73DE072387D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FD91E4-3CA5-45DF-AA03-CF347CE50A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A7450F7E-866F-49D4-8932-49301D95AAEF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主管追蹤修訂</a:t>
          </a:r>
        </a:p>
      </dgm:t>
    </dgm:pt>
    <dgm:pt modelId="{56BF3996-A1C3-4C4B-AA2E-85920F0942A3}" type="parTrans" cxnId="{48120DE3-B9CC-4C0E-9CB2-D0A39C2F63B7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8666C1A-A4BE-4438-9734-71AF3C8B6C01}" type="sibTrans" cxnId="{48120DE3-B9CC-4C0E-9CB2-D0A39C2F63B7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DA4253C-F85B-4EAD-AD99-35839CA843F7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詞庫及便利貼</a:t>
          </a:r>
        </a:p>
      </dgm:t>
    </dgm:pt>
    <dgm:pt modelId="{F548CF44-465E-43D9-859A-523916E2BF4E}" type="parTrans" cxnId="{FCF93414-E8BC-492D-BB5B-BD361D57844E}">
      <dgm:prSet/>
      <dgm:spPr/>
      <dgm:t>
        <a:bodyPr/>
        <a:lstStyle/>
        <a:p>
          <a:endParaRPr lang="zh-TW" altLang="en-US" b="1"/>
        </a:p>
      </dgm:t>
    </dgm:pt>
    <dgm:pt modelId="{F4C9770E-F578-4BD2-A2F3-E9D526523644}" type="sibTrans" cxnId="{FCF93414-E8BC-492D-BB5B-BD361D57844E}">
      <dgm:prSet/>
      <dgm:spPr/>
      <dgm:t>
        <a:bodyPr/>
        <a:lstStyle/>
        <a:p>
          <a:endParaRPr lang="zh-TW" altLang="en-US" b="1"/>
        </a:p>
      </dgm:t>
    </dgm:pt>
    <dgm:pt modelId="{9371732F-23A6-49B3-8F37-A13D5F17F590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清稿預覽</a:t>
          </a:r>
        </a:p>
      </dgm:t>
    </dgm:pt>
    <dgm:pt modelId="{2CE34045-33FE-4629-B0A6-4DA83BDE6DD0}" type="parTrans" cxnId="{86B97577-64AD-4906-ABEE-CC09F51EED64}">
      <dgm:prSet/>
      <dgm:spPr/>
      <dgm:t>
        <a:bodyPr/>
        <a:lstStyle/>
        <a:p>
          <a:endParaRPr lang="zh-TW" altLang="en-US" b="1"/>
        </a:p>
      </dgm:t>
    </dgm:pt>
    <dgm:pt modelId="{13459992-2911-410F-A5DC-E21C52183238}" type="sibTrans" cxnId="{86B97577-64AD-4906-ABEE-CC09F51EED64}">
      <dgm:prSet/>
      <dgm:spPr/>
      <dgm:t>
        <a:bodyPr/>
        <a:lstStyle/>
        <a:p>
          <a:endParaRPr lang="zh-TW" altLang="en-US" b="1"/>
        </a:p>
      </dgm:t>
    </dgm:pt>
    <dgm:pt modelId="{417EB0C4-0775-4255-828E-47C0366038E6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版本導覽</a:t>
          </a:r>
        </a:p>
      </dgm:t>
    </dgm:pt>
    <dgm:pt modelId="{A6884C51-E6AB-4916-AAD5-B4690F5BF52A}" type="parTrans" cxnId="{284DAC84-6726-44E1-98F8-C8527337822A}">
      <dgm:prSet/>
      <dgm:spPr/>
      <dgm:t>
        <a:bodyPr/>
        <a:lstStyle/>
        <a:p>
          <a:endParaRPr lang="zh-TW" altLang="en-US" b="1"/>
        </a:p>
      </dgm:t>
    </dgm:pt>
    <dgm:pt modelId="{89342AB9-F1F0-4342-BA17-168AB5B97A0C}" type="sibTrans" cxnId="{284DAC84-6726-44E1-98F8-C8527337822A}">
      <dgm:prSet/>
      <dgm:spPr/>
      <dgm:t>
        <a:bodyPr/>
        <a:lstStyle/>
        <a:p>
          <a:endParaRPr lang="zh-TW" altLang="en-US" b="1"/>
        </a:p>
      </dgm:t>
    </dgm:pt>
    <dgm:pt modelId="{09EE30AC-7431-4A30-864F-9099B6D0291F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多文件檢視</a:t>
          </a:r>
        </a:p>
      </dgm:t>
    </dgm:pt>
    <dgm:pt modelId="{C2786221-C699-4D1B-829F-45CEF2AB1DE0}" type="parTrans" cxnId="{CDDC2FBB-2CE3-418B-8B06-DF6412C3D38B}">
      <dgm:prSet/>
      <dgm:spPr/>
      <dgm:t>
        <a:bodyPr/>
        <a:lstStyle/>
        <a:p>
          <a:endParaRPr lang="zh-TW" altLang="en-US"/>
        </a:p>
      </dgm:t>
    </dgm:pt>
    <dgm:pt modelId="{8444980F-40B2-4A7F-A21E-A70BFBE8CC7A}" type="sibTrans" cxnId="{CDDC2FBB-2CE3-418B-8B06-DF6412C3D38B}">
      <dgm:prSet/>
      <dgm:spPr/>
      <dgm:t>
        <a:bodyPr/>
        <a:lstStyle/>
        <a:p>
          <a:endParaRPr lang="zh-TW" altLang="en-US"/>
        </a:p>
      </dgm:t>
    </dgm:pt>
    <dgm:pt modelId="{83B81CCE-0463-4B8F-8D47-78F533E8F9D6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附件管理</a:t>
          </a:r>
        </a:p>
      </dgm:t>
    </dgm:pt>
    <dgm:pt modelId="{7B07B399-A22D-4EE0-9362-16C9D58E31E0}" type="parTrans" cxnId="{D958F715-D2EB-4C02-8464-4EB5D1CC2F0A}">
      <dgm:prSet/>
      <dgm:spPr/>
      <dgm:t>
        <a:bodyPr/>
        <a:lstStyle/>
        <a:p>
          <a:endParaRPr lang="zh-TW" altLang="en-US"/>
        </a:p>
      </dgm:t>
    </dgm:pt>
    <dgm:pt modelId="{8070C5FB-261A-45CF-8A4D-E9EF1618327A}" type="sibTrans" cxnId="{D958F715-D2EB-4C02-8464-4EB5D1CC2F0A}">
      <dgm:prSet/>
      <dgm:spPr/>
      <dgm:t>
        <a:bodyPr/>
        <a:lstStyle/>
        <a:p>
          <a:endParaRPr lang="zh-TW" altLang="en-US"/>
        </a:p>
      </dgm:t>
    </dgm:pt>
    <dgm:pt modelId="{406760B4-BA73-446B-B056-5782D45E57A9}" type="pres">
      <dgm:prSet presAssocID="{F0FD91E4-3CA5-45DF-AA03-CF347CE50A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CEBF0C75-A33A-44E3-B2BE-A3AD181B2960}" type="pres">
      <dgm:prSet presAssocID="{F0FD91E4-3CA5-45DF-AA03-CF347CE50AE3}" presName="Name1" presStyleCnt="0"/>
      <dgm:spPr/>
    </dgm:pt>
    <dgm:pt modelId="{6F526660-74E3-4FA7-9C7E-B807841871DF}" type="pres">
      <dgm:prSet presAssocID="{F0FD91E4-3CA5-45DF-AA03-CF347CE50AE3}" presName="cycle" presStyleCnt="0"/>
      <dgm:spPr/>
    </dgm:pt>
    <dgm:pt modelId="{AB193021-8E93-4564-BCB8-9B9B15F2E3A3}" type="pres">
      <dgm:prSet presAssocID="{F0FD91E4-3CA5-45DF-AA03-CF347CE50AE3}" presName="srcNode" presStyleLbl="node1" presStyleIdx="0" presStyleCnt="6"/>
      <dgm:spPr/>
    </dgm:pt>
    <dgm:pt modelId="{9D467D37-E465-422F-93E8-060E6B5DBA88}" type="pres">
      <dgm:prSet presAssocID="{F0FD91E4-3CA5-45DF-AA03-CF347CE50AE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40411CDC-9DA4-4E96-B08F-C232D8AB5321}" type="pres">
      <dgm:prSet presAssocID="{F0FD91E4-3CA5-45DF-AA03-CF347CE50AE3}" presName="extraNode" presStyleLbl="node1" presStyleIdx="0" presStyleCnt="6"/>
      <dgm:spPr/>
    </dgm:pt>
    <dgm:pt modelId="{5B1109E1-3A8C-468C-A9C0-8D96681FCC4D}" type="pres">
      <dgm:prSet presAssocID="{F0FD91E4-3CA5-45DF-AA03-CF347CE50AE3}" presName="dstNode" presStyleLbl="node1" presStyleIdx="0" presStyleCnt="6"/>
      <dgm:spPr/>
    </dgm:pt>
    <dgm:pt modelId="{B6F71C87-0C64-4F24-ABB3-7066D34575B2}" type="pres">
      <dgm:prSet presAssocID="{A7450F7E-866F-49D4-8932-49301D95AAE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F71675-E107-4C85-A09F-4483B39892CC}" type="pres">
      <dgm:prSet presAssocID="{A7450F7E-866F-49D4-8932-49301D95AAEF}" presName="accent_1" presStyleCnt="0"/>
      <dgm:spPr/>
    </dgm:pt>
    <dgm:pt modelId="{2BBF13B5-C653-4960-9C21-EDA7279C4590}" type="pres">
      <dgm:prSet presAssocID="{A7450F7E-866F-49D4-8932-49301D95AAEF}" presName="accentRepeatNode" presStyleLbl="solidFgAcc1" presStyleIdx="0" presStyleCnt="6"/>
      <dgm:spPr/>
    </dgm:pt>
    <dgm:pt modelId="{0D0DF0D4-F998-49BB-8E6E-F4ACC64156C6}" type="pres">
      <dgm:prSet presAssocID="{6DA4253C-F85B-4EAD-AD99-35839CA843F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132523-0BE6-4FCD-B845-0A3AC6C95438}" type="pres">
      <dgm:prSet presAssocID="{6DA4253C-F85B-4EAD-AD99-35839CA843F7}" presName="accent_2" presStyleCnt="0"/>
      <dgm:spPr/>
    </dgm:pt>
    <dgm:pt modelId="{86DC45CE-F22A-4000-9A6F-CEF029D07BD5}" type="pres">
      <dgm:prSet presAssocID="{6DA4253C-F85B-4EAD-AD99-35839CA843F7}" presName="accentRepeatNode" presStyleLbl="solidFgAcc1" presStyleIdx="1" presStyleCnt="6"/>
      <dgm:spPr/>
    </dgm:pt>
    <dgm:pt modelId="{515EDCFD-4C86-4745-9FCF-7C27373F83FE}" type="pres">
      <dgm:prSet presAssocID="{83B81CCE-0463-4B8F-8D47-78F533E8F9D6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541B15-6385-4FC3-B03B-C41EEDED8D43}" type="pres">
      <dgm:prSet presAssocID="{83B81CCE-0463-4B8F-8D47-78F533E8F9D6}" presName="accent_3" presStyleCnt="0"/>
      <dgm:spPr/>
    </dgm:pt>
    <dgm:pt modelId="{8BEC698D-4B53-494B-B44C-A4D57E1B264E}" type="pres">
      <dgm:prSet presAssocID="{83B81CCE-0463-4B8F-8D47-78F533E8F9D6}" presName="accentRepeatNode" presStyleLbl="solidFgAcc1" presStyleIdx="2" presStyleCnt="6"/>
      <dgm:spPr/>
    </dgm:pt>
    <dgm:pt modelId="{C2F65826-81D6-49EF-BA29-1D360C877735}" type="pres">
      <dgm:prSet presAssocID="{9371732F-23A6-49B3-8F37-A13D5F17F59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986E04C-E196-4709-9135-4346E08F2360}" type="pres">
      <dgm:prSet presAssocID="{9371732F-23A6-49B3-8F37-A13D5F17F590}" presName="accent_4" presStyleCnt="0"/>
      <dgm:spPr/>
    </dgm:pt>
    <dgm:pt modelId="{89BDF62B-385D-4BFC-9E52-18A96565B591}" type="pres">
      <dgm:prSet presAssocID="{9371732F-23A6-49B3-8F37-A13D5F17F590}" presName="accentRepeatNode" presStyleLbl="solidFgAcc1" presStyleIdx="3" presStyleCnt="6"/>
      <dgm:spPr/>
    </dgm:pt>
    <dgm:pt modelId="{493BAF2D-3AD0-452C-9AB4-96659A366BD5}" type="pres">
      <dgm:prSet presAssocID="{417EB0C4-0775-4255-828E-47C0366038E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62954A-E251-469A-9C73-31A1221CEE16}" type="pres">
      <dgm:prSet presAssocID="{417EB0C4-0775-4255-828E-47C0366038E6}" presName="accent_5" presStyleCnt="0"/>
      <dgm:spPr/>
    </dgm:pt>
    <dgm:pt modelId="{24DB2701-D453-4C4C-87A5-C591071E3608}" type="pres">
      <dgm:prSet presAssocID="{417EB0C4-0775-4255-828E-47C0366038E6}" presName="accentRepeatNode" presStyleLbl="solidFgAcc1" presStyleIdx="4" presStyleCnt="6"/>
      <dgm:spPr/>
    </dgm:pt>
    <dgm:pt modelId="{7AE8C42A-3A95-472C-ADE9-2B1763B87E10}" type="pres">
      <dgm:prSet presAssocID="{09EE30AC-7431-4A30-864F-9099B6D0291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82C386-6BC4-4A8A-9D13-2355D3E9FD7C}" type="pres">
      <dgm:prSet presAssocID="{09EE30AC-7431-4A30-864F-9099B6D0291F}" presName="accent_6" presStyleCnt="0"/>
      <dgm:spPr/>
    </dgm:pt>
    <dgm:pt modelId="{93EE3162-6243-4FB8-A287-5D360969268C}" type="pres">
      <dgm:prSet presAssocID="{09EE30AC-7431-4A30-864F-9099B6D0291F}" presName="accentRepeatNode" presStyleLbl="solidFgAcc1" presStyleIdx="5" presStyleCnt="6"/>
      <dgm:spPr/>
    </dgm:pt>
  </dgm:ptLst>
  <dgm:cxnLst>
    <dgm:cxn modelId="{3BA33949-F965-438C-84A2-5B195EDD4193}" type="presOf" srcId="{A7450F7E-866F-49D4-8932-49301D95AAEF}" destId="{B6F71C87-0C64-4F24-ABB3-7066D34575B2}" srcOrd="0" destOrd="0" presId="urn:microsoft.com/office/officeart/2008/layout/VerticalCurvedList"/>
    <dgm:cxn modelId="{FCF93414-E8BC-492D-BB5B-BD361D57844E}" srcId="{F0FD91E4-3CA5-45DF-AA03-CF347CE50AE3}" destId="{6DA4253C-F85B-4EAD-AD99-35839CA843F7}" srcOrd="1" destOrd="0" parTransId="{F548CF44-465E-43D9-859A-523916E2BF4E}" sibTransId="{F4C9770E-F578-4BD2-A2F3-E9D526523644}"/>
    <dgm:cxn modelId="{AEFD07F0-F97B-460A-BA79-DE455F85D642}" type="presOf" srcId="{09EE30AC-7431-4A30-864F-9099B6D0291F}" destId="{7AE8C42A-3A95-472C-ADE9-2B1763B87E10}" srcOrd="0" destOrd="0" presId="urn:microsoft.com/office/officeart/2008/layout/VerticalCurvedList"/>
    <dgm:cxn modelId="{6BDE760A-E1C6-4408-B4BC-D1C145002CD0}" type="presOf" srcId="{83B81CCE-0463-4B8F-8D47-78F533E8F9D6}" destId="{515EDCFD-4C86-4745-9FCF-7C27373F83FE}" srcOrd="0" destOrd="0" presId="urn:microsoft.com/office/officeart/2008/layout/VerticalCurvedList"/>
    <dgm:cxn modelId="{CDDC2FBB-2CE3-418B-8B06-DF6412C3D38B}" srcId="{F0FD91E4-3CA5-45DF-AA03-CF347CE50AE3}" destId="{09EE30AC-7431-4A30-864F-9099B6D0291F}" srcOrd="5" destOrd="0" parTransId="{C2786221-C699-4D1B-829F-45CEF2AB1DE0}" sibTransId="{8444980F-40B2-4A7F-A21E-A70BFBE8CC7A}"/>
    <dgm:cxn modelId="{D563DFE5-AA5B-4172-8768-8A475CF738E9}" type="presOf" srcId="{417EB0C4-0775-4255-828E-47C0366038E6}" destId="{493BAF2D-3AD0-452C-9AB4-96659A366BD5}" srcOrd="0" destOrd="0" presId="urn:microsoft.com/office/officeart/2008/layout/VerticalCurvedList"/>
    <dgm:cxn modelId="{86B97577-64AD-4906-ABEE-CC09F51EED64}" srcId="{F0FD91E4-3CA5-45DF-AA03-CF347CE50AE3}" destId="{9371732F-23A6-49B3-8F37-A13D5F17F590}" srcOrd="3" destOrd="0" parTransId="{2CE34045-33FE-4629-B0A6-4DA83BDE6DD0}" sibTransId="{13459992-2911-410F-A5DC-E21C52183238}"/>
    <dgm:cxn modelId="{D8A5D3E5-4636-49E6-AE8B-80FCDF77D25A}" type="presOf" srcId="{E8666C1A-A4BE-4438-9734-71AF3C8B6C01}" destId="{9D467D37-E465-422F-93E8-060E6B5DBA88}" srcOrd="0" destOrd="0" presId="urn:microsoft.com/office/officeart/2008/layout/VerticalCurvedList"/>
    <dgm:cxn modelId="{284DAC84-6726-44E1-98F8-C8527337822A}" srcId="{F0FD91E4-3CA5-45DF-AA03-CF347CE50AE3}" destId="{417EB0C4-0775-4255-828E-47C0366038E6}" srcOrd="4" destOrd="0" parTransId="{A6884C51-E6AB-4916-AAD5-B4690F5BF52A}" sibTransId="{89342AB9-F1F0-4342-BA17-168AB5B97A0C}"/>
    <dgm:cxn modelId="{D958F715-D2EB-4C02-8464-4EB5D1CC2F0A}" srcId="{F0FD91E4-3CA5-45DF-AA03-CF347CE50AE3}" destId="{83B81CCE-0463-4B8F-8D47-78F533E8F9D6}" srcOrd="2" destOrd="0" parTransId="{7B07B399-A22D-4EE0-9362-16C9D58E31E0}" sibTransId="{8070C5FB-261A-45CF-8A4D-E9EF1618327A}"/>
    <dgm:cxn modelId="{D4469980-B4C8-4089-9641-97E3469AEA0A}" type="presOf" srcId="{6DA4253C-F85B-4EAD-AD99-35839CA843F7}" destId="{0D0DF0D4-F998-49BB-8E6E-F4ACC64156C6}" srcOrd="0" destOrd="0" presId="urn:microsoft.com/office/officeart/2008/layout/VerticalCurvedList"/>
    <dgm:cxn modelId="{523283C7-E37A-4EEF-877C-32B1E6294BF2}" type="presOf" srcId="{9371732F-23A6-49B3-8F37-A13D5F17F590}" destId="{C2F65826-81D6-49EF-BA29-1D360C877735}" srcOrd="0" destOrd="0" presId="urn:microsoft.com/office/officeart/2008/layout/VerticalCurvedList"/>
    <dgm:cxn modelId="{48120DE3-B9CC-4C0E-9CB2-D0A39C2F63B7}" srcId="{F0FD91E4-3CA5-45DF-AA03-CF347CE50AE3}" destId="{A7450F7E-866F-49D4-8932-49301D95AAEF}" srcOrd="0" destOrd="0" parTransId="{56BF3996-A1C3-4C4B-AA2E-85920F0942A3}" sibTransId="{E8666C1A-A4BE-4438-9734-71AF3C8B6C01}"/>
    <dgm:cxn modelId="{9E093E68-9E2B-465E-914A-FB3D12EB6038}" type="presOf" srcId="{F0FD91E4-3CA5-45DF-AA03-CF347CE50AE3}" destId="{406760B4-BA73-446B-B056-5782D45E57A9}" srcOrd="0" destOrd="0" presId="urn:microsoft.com/office/officeart/2008/layout/VerticalCurvedList"/>
    <dgm:cxn modelId="{48F0FE08-770E-4B7C-AC39-D275059D6F00}" type="presParOf" srcId="{406760B4-BA73-446B-B056-5782D45E57A9}" destId="{CEBF0C75-A33A-44E3-B2BE-A3AD181B2960}" srcOrd="0" destOrd="0" presId="urn:microsoft.com/office/officeart/2008/layout/VerticalCurvedList"/>
    <dgm:cxn modelId="{AB822FC2-10BF-4E6A-85D5-2E1ABBCAE830}" type="presParOf" srcId="{CEBF0C75-A33A-44E3-B2BE-A3AD181B2960}" destId="{6F526660-74E3-4FA7-9C7E-B807841871DF}" srcOrd="0" destOrd="0" presId="urn:microsoft.com/office/officeart/2008/layout/VerticalCurvedList"/>
    <dgm:cxn modelId="{A9B6CFF1-532A-4B57-88EB-7ED98A6B5F6B}" type="presParOf" srcId="{6F526660-74E3-4FA7-9C7E-B807841871DF}" destId="{AB193021-8E93-4564-BCB8-9B9B15F2E3A3}" srcOrd="0" destOrd="0" presId="urn:microsoft.com/office/officeart/2008/layout/VerticalCurvedList"/>
    <dgm:cxn modelId="{1D1E4C38-3FB9-426D-AC66-C10E6B464CD7}" type="presParOf" srcId="{6F526660-74E3-4FA7-9C7E-B807841871DF}" destId="{9D467D37-E465-422F-93E8-060E6B5DBA88}" srcOrd="1" destOrd="0" presId="urn:microsoft.com/office/officeart/2008/layout/VerticalCurvedList"/>
    <dgm:cxn modelId="{25919718-332E-4BF0-9E03-3670BAB1D597}" type="presParOf" srcId="{6F526660-74E3-4FA7-9C7E-B807841871DF}" destId="{40411CDC-9DA4-4E96-B08F-C232D8AB5321}" srcOrd="2" destOrd="0" presId="urn:microsoft.com/office/officeart/2008/layout/VerticalCurvedList"/>
    <dgm:cxn modelId="{2097FF76-9B88-4285-A96B-6293941FCA89}" type="presParOf" srcId="{6F526660-74E3-4FA7-9C7E-B807841871DF}" destId="{5B1109E1-3A8C-468C-A9C0-8D96681FCC4D}" srcOrd="3" destOrd="0" presId="urn:microsoft.com/office/officeart/2008/layout/VerticalCurvedList"/>
    <dgm:cxn modelId="{C89D7AC1-E709-4587-ABE6-D5C40DB92182}" type="presParOf" srcId="{CEBF0C75-A33A-44E3-B2BE-A3AD181B2960}" destId="{B6F71C87-0C64-4F24-ABB3-7066D34575B2}" srcOrd="1" destOrd="0" presId="urn:microsoft.com/office/officeart/2008/layout/VerticalCurvedList"/>
    <dgm:cxn modelId="{0C241FBD-7F55-4820-83FD-22B29D1D0B6C}" type="presParOf" srcId="{CEBF0C75-A33A-44E3-B2BE-A3AD181B2960}" destId="{6EF71675-E107-4C85-A09F-4483B39892CC}" srcOrd="2" destOrd="0" presId="urn:microsoft.com/office/officeart/2008/layout/VerticalCurvedList"/>
    <dgm:cxn modelId="{3C7A5453-1789-4B4F-91BE-8C545F5CCD20}" type="presParOf" srcId="{6EF71675-E107-4C85-A09F-4483B39892CC}" destId="{2BBF13B5-C653-4960-9C21-EDA7279C4590}" srcOrd="0" destOrd="0" presId="urn:microsoft.com/office/officeart/2008/layout/VerticalCurvedList"/>
    <dgm:cxn modelId="{80ED37E6-04CB-40B6-9167-5433C8DF27D3}" type="presParOf" srcId="{CEBF0C75-A33A-44E3-B2BE-A3AD181B2960}" destId="{0D0DF0D4-F998-49BB-8E6E-F4ACC64156C6}" srcOrd="3" destOrd="0" presId="urn:microsoft.com/office/officeart/2008/layout/VerticalCurvedList"/>
    <dgm:cxn modelId="{79E730F5-0B0B-477E-9F57-83D66E98D0AF}" type="presParOf" srcId="{CEBF0C75-A33A-44E3-B2BE-A3AD181B2960}" destId="{5C132523-0BE6-4FCD-B845-0A3AC6C95438}" srcOrd="4" destOrd="0" presId="urn:microsoft.com/office/officeart/2008/layout/VerticalCurvedList"/>
    <dgm:cxn modelId="{F3C76D77-7203-4ED5-9AF4-A2038270DECB}" type="presParOf" srcId="{5C132523-0BE6-4FCD-B845-0A3AC6C95438}" destId="{86DC45CE-F22A-4000-9A6F-CEF029D07BD5}" srcOrd="0" destOrd="0" presId="urn:microsoft.com/office/officeart/2008/layout/VerticalCurvedList"/>
    <dgm:cxn modelId="{8A972140-B7D7-4406-8A66-A31FEC33F06F}" type="presParOf" srcId="{CEBF0C75-A33A-44E3-B2BE-A3AD181B2960}" destId="{515EDCFD-4C86-4745-9FCF-7C27373F83FE}" srcOrd="5" destOrd="0" presId="urn:microsoft.com/office/officeart/2008/layout/VerticalCurvedList"/>
    <dgm:cxn modelId="{C81DA685-5723-45FF-A8A1-B656A2D479F1}" type="presParOf" srcId="{CEBF0C75-A33A-44E3-B2BE-A3AD181B2960}" destId="{87541B15-6385-4FC3-B03B-C41EEDED8D43}" srcOrd="6" destOrd="0" presId="urn:microsoft.com/office/officeart/2008/layout/VerticalCurvedList"/>
    <dgm:cxn modelId="{813A28D2-C440-4DB2-B9DA-710E390DD6F6}" type="presParOf" srcId="{87541B15-6385-4FC3-B03B-C41EEDED8D43}" destId="{8BEC698D-4B53-494B-B44C-A4D57E1B264E}" srcOrd="0" destOrd="0" presId="urn:microsoft.com/office/officeart/2008/layout/VerticalCurvedList"/>
    <dgm:cxn modelId="{D2EEA785-8603-43D0-B549-0C72EEFB2BE5}" type="presParOf" srcId="{CEBF0C75-A33A-44E3-B2BE-A3AD181B2960}" destId="{C2F65826-81D6-49EF-BA29-1D360C877735}" srcOrd="7" destOrd="0" presId="urn:microsoft.com/office/officeart/2008/layout/VerticalCurvedList"/>
    <dgm:cxn modelId="{339586DA-E336-4921-B82B-9136057BF44B}" type="presParOf" srcId="{CEBF0C75-A33A-44E3-B2BE-A3AD181B2960}" destId="{0986E04C-E196-4709-9135-4346E08F2360}" srcOrd="8" destOrd="0" presId="urn:microsoft.com/office/officeart/2008/layout/VerticalCurvedList"/>
    <dgm:cxn modelId="{4AE84A43-81D1-4B1E-A32B-C8E680EA83BD}" type="presParOf" srcId="{0986E04C-E196-4709-9135-4346E08F2360}" destId="{89BDF62B-385D-4BFC-9E52-18A96565B591}" srcOrd="0" destOrd="0" presId="urn:microsoft.com/office/officeart/2008/layout/VerticalCurvedList"/>
    <dgm:cxn modelId="{A56B7351-01DB-4A57-B01F-83E18481267B}" type="presParOf" srcId="{CEBF0C75-A33A-44E3-B2BE-A3AD181B2960}" destId="{493BAF2D-3AD0-452C-9AB4-96659A366BD5}" srcOrd="9" destOrd="0" presId="urn:microsoft.com/office/officeart/2008/layout/VerticalCurvedList"/>
    <dgm:cxn modelId="{A5FC45BF-AE85-43D9-9667-E89A7403969D}" type="presParOf" srcId="{CEBF0C75-A33A-44E3-B2BE-A3AD181B2960}" destId="{AE62954A-E251-469A-9C73-31A1221CEE16}" srcOrd="10" destOrd="0" presId="urn:microsoft.com/office/officeart/2008/layout/VerticalCurvedList"/>
    <dgm:cxn modelId="{2CA55DE7-D2A2-4334-858C-F64C3B13FFC4}" type="presParOf" srcId="{AE62954A-E251-469A-9C73-31A1221CEE16}" destId="{24DB2701-D453-4C4C-87A5-C591071E3608}" srcOrd="0" destOrd="0" presId="urn:microsoft.com/office/officeart/2008/layout/VerticalCurvedList"/>
    <dgm:cxn modelId="{E6034C08-3143-434C-B502-8E1E83C3F908}" type="presParOf" srcId="{CEBF0C75-A33A-44E3-B2BE-A3AD181B2960}" destId="{7AE8C42A-3A95-472C-ADE9-2B1763B87E10}" srcOrd="11" destOrd="0" presId="urn:microsoft.com/office/officeart/2008/layout/VerticalCurvedList"/>
    <dgm:cxn modelId="{2919FDF0-DFE6-494C-B863-15975442E893}" type="presParOf" srcId="{CEBF0C75-A33A-44E3-B2BE-A3AD181B2960}" destId="{0B82C386-6BC4-4A8A-9D13-2355D3E9FD7C}" srcOrd="12" destOrd="0" presId="urn:microsoft.com/office/officeart/2008/layout/VerticalCurvedList"/>
    <dgm:cxn modelId="{13EF3F67-5198-4588-B646-95883FE73D5D}" type="presParOf" srcId="{0B82C386-6BC4-4A8A-9D13-2355D3E9FD7C}" destId="{93EE3162-6243-4FB8-A287-5D36096926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FD91E4-3CA5-45DF-AA03-CF347CE50A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E1B194D9-233C-43DD-8E84-9309195FD250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改分待核判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3E2F8DC-9C44-4918-BE73-0547E617EE04}" type="parTrans" cxnId="{815ADA8A-1A42-49D4-8E42-3CBC78FB27EE}">
      <dgm:prSet/>
      <dgm:spPr/>
      <dgm:t>
        <a:bodyPr/>
        <a:lstStyle/>
        <a:p>
          <a:endParaRPr lang="zh-TW" altLang="en-US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A46F237-92E0-4050-AE06-FA3A1837FB19}" type="sibTrans" cxnId="{815ADA8A-1A42-49D4-8E42-3CBC78FB27EE}">
      <dgm:prSet/>
      <dgm:spPr/>
      <dgm:t>
        <a:bodyPr/>
        <a:lstStyle/>
        <a:p>
          <a:endParaRPr lang="zh-TW" altLang="en-US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9EEAEE3-2C8C-4A36-953F-EE71A5E08C00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決行、授權待判、會畢回本單位決行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603B64C-00B4-4D96-9A99-1A5EECEBAD8B}" type="parTrans" cxnId="{C1BD83FA-818E-4B81-9354-5B0E5B21608F}">
      <dgm:prSet/>
      <dgm:spPr/>
      <dgm:t>
        <a:bodyPr/>
        <a:lstStyle/>
        <a:p>
          <a:endParaRPr lang="zh-TW" altLang="en-US"/>
        </a:p>
      </dgm:t>
    </dgm:pt>
    <dgm:pt modelId="{C8BCEF1E-423E-4EF5-9C81-7245CB70D2CA}" type="sibTrans" cxnId="{C1BD83FA-818E-4B81-9354-5B0E5B21608F}">
      <dgm:prSet/>
      <dgm:spPr/>
      <dgm:t>
        <a:bodyPr/>
        <a:lstStyle/>
        <a:p>
          <a:endParaRPr lang="zh-TW" altLang="en-US"/>
        </a:p>
      </dgm:t>
    </dgm:pt>
    <dgm:pt modelId="{842397D3-0F00-4436-895F-D3BA3F1E3C43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退回、會畢待核判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0691FA1-C47F-4341-A8B7-9BC4CE014CB3}" type="parTrans" cxnId="{C5BBA72E-CB9C-4F53-A26D-81ABE896B78C}">
      <dgm:prSet/>
      <dgm:spPr/>
      <dgm:t>
        <a:bodyPr/>
        <a:lstStyle/>
        <a:p>
          <a:endParaRPr lang="zh-TW" altLang="en-US"/>
        </a:p>
      </dgm:t>
    </dgm:pt>
    <dgm:pt modelId="{177F0EF1-5C1E-48E3-875F-A5B5EC5AB6D3}" type="sibTrans" cxnId="{C5BBA72E-CB9C-4F53-A26D-81ABE896B78C}">
      <dgm:prSet/>
      <dgm:spPr/>
      <dgm:t>
        <a:bodyPr/>
        <a:lstStyle/>
        <a:p>
          <a:endParaRPr lang="zh-TW" altLang="en-US"/>
        </a:p>
      </dgm:t>
    </dgm:pt>
    <dgm:pt modelId="{4554E10A-7088-4A0E-A156-13C3E7091635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加入追蹤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45EBF95-0A81-4A84-A49A-851DFABDC577}" type="parTrans" cxnId="{D294723A-686C-4418-9CCB-4BFE81CF4F3C}">
      <dgm:prSet/>
      <dgm:spPr/>
      <dgm:t>
        <a:bodyPr/>
        <a:lstStyle/>
        <a:p>
          <a:endParaRPr lang="zh-TW" altLang="en-US"/>
        </a:p>
      </dgm:t>
    </dgm:pt>
    <dgm:pt modelId="{0E2287B0-6982-4A24-91E8-108665D51D52}" type="sibTrans" cxnId="{D294723A-686C-4418-9CCB-4BFE81CF4F3C}">
      <dgm:prSet/>
      <dgm:spPr/>
      <dgm:t>
        <a:bodyPr/>
        <a:lstStyle/>
        <a:p>
          <a:endParaRPr lang="zh-TW" altLang="en-US"/>
        </a:p>
      </dgm:t>
    </dgm:pt>
    <dgm:pt modelId="{FA0A8FC8-7A74-4F7A-BCA6-8BA0B1C4320E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審核及</a:t>
          </a:r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批示、代行、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269C2CEF-C171-4A13-9BA5-61672F0B8F4C}" type="parTrans" cxnId="{A4A4673C-8D2D-47FC-828A-A2715CB1A4D5}">
      <dgm:prSet/>
      <dgm:spPr/>
      <dgm:t>
        <a:bodyPr/>
        <a:lstStyle/>
        <a:p>
          <a:endParaRPr lang="zh-TW" altLang="en-US"/>
        </a:p>
      </dgm:t>
    </dgm:pt>
    <dgm:pt modelId="{C985A3B6-118F-49EA-94E0-84689B9C86E2}" type="sibTrans" cxnId="{A4A4673C-8D2D-47FC-828A-A2715CB1A4D5}">
      <dgm:prSet/>
      <dgm:spPr/>
      <dgm:t>
        <a:bodyPr/>
        <a:lstStyle/>
        <a:p>
          <a:endParaRPr lang="zh-TW" altLang="en-US"/>
        </a:p>
      </dgm:t>
    </dgm:pt>
    <dgm:pt modelId="{76161261-30C3-4564-A917-585540E9C44F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單位待補簽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EF60D86-562B-4FB7-A9D3-6962D17CD928}" type="parTrans" cxnId="{FD20DC69-9A06-4D18-9B4B-261404BBEE3C}">
      <dgm:prSet/>
      <dgm:spPr/>
      <dgm:t>
        <a:bodyPr/>
        <a:lstStyle/>
        <a:p>
          <a:endParaRPr lang="zh-TW" altLang="en-US"/>
        </a:p>
      </dgm:t>
    </dgm:pt>
    <dgm:pt modelId="{23594B52-A7BC-48A0-AE85-8CF45FB23464}" type="sibTrans" cxnId="{FD20DC69-9A06-4D18-9B4B-261404BBEE3C}">
      <dgm:prSet/>
      <dgm:spPr/>
      <dgm:t>
        <a:bodyPr/>
        <a:lstStyle/>
        <a:p>
          <a:endParaRPr lang="zh-TW" altLang="en-US"/>
        </a:p>
      </dgm:t>
    </dgm:pt>
    <dgm:pt modelId="{406760B4-BA73-446B-B056-5782D45E57A9}" type="pres">
      <dgm:prSet presAssocID="{F0FD91E4-3CA5-45DF-AA03-CF347CE50A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CEBF0C75-A33A-44E3-B2BE-A3AD181B2960}" type="pres">
      <dgm:prSet presAssocID="{F0FD91E4-3CA5-45DF-AA03-CF347CE50AE3}" presName="Name1" presStyleCnt="0"/>
      <dgm:spPr/>
    </dgm:pt>
    <dgm:pt modelId="{6F526660-74E3-4FA7-9C7E-B807841871DF}" type="pres">
      <dgm:prSet presAssocID="{F0FD91E4-3CA5-45DF-AA03-CF347CE50AE3}" presName="cycle" presStyleCnt="0"/>
      <dgm:spPr/>
    </dgm:pt>
    <dgm:pt modelId="{AB193021-8E93-4564-BCB8-9B9B15F2E3A3}" type="pres">
      <dgm:prSet presAssocID="{F0FD91E4-3CA5-45DF-AA03-CF347CE50AE3}" presName="srcNode" presStyleLbl="node1" presStyleIdx="0" presStyleCnt="6"/>
      <dgm:spPr/>
    </dgm:pt>
    <dgm:pt modelId="{9D467D37-E465-422F-93E8-060E6B5DBA88}" type="pres">
      <dgm:prSet presAssocID="{F0FD91E4-3CA5-45DF-AA03-CF347CE50AE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40411CDC-9DA4-4E96-B08F-C232D8AB5321}" type="pres">
      <dgm:prSet presAssocID="{F0FD91E4-3CA5-45DF-AA03-CF347CE50AE3}" presName="extraNode" presStyleLbl="node1" presStyleIdx="0" presStyleCnt="6"/>
      <dgm:spPr/>
    </dgm:pt>
    <dgm:pt modelId="{5B1109E1-3A8C-468C-A9C0-8D96681FCC4D}" type="pres">
      <dgm:prSet presAssocID="{F0FD91E4-3CA5-45DF-AA03-CF347CE50AE3}" presName="dstNode" presStyleLbl="node1" presStyleIdx="0" presStyleCnt="6"/>
      <dgm:spPr/>
    </dgm:pt>
    <dgm:pt modelId="{2389E931-C608-4E6B-B653-3DBF256112F1}" type="pres">
      <dgm:prSet presAssocID="{E1B194D9-233C-43DD-8E84-9309195FD25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7D7AFB-BC50-479A-8BD9-4A5705EB85B0}" type="pres">
      <dgm:prSet presAssocID="{E1B194D9-233C-43DD-8E84-9309195FD250}" presName="accent_1" presStyleCnt="0"/>
      <dgm:spPr/>
    </dgm:pt>
    <dgm:pt modelId="{19C565DC-D478-4776-A2B4-566A57D13EA2}" type="pres">
      <dgm:prSet presAssocID="{E1B194D9-233C-43DD-8E84-9309195FD250}" presName="accentRepeatNode" presStyleLbl="solidFgAcc1" presStyleIdx="0" presStyleCnt="6"/>
      <dgm:spPr/>
    </dgm:pt>
    <dgm:pt modelId="{C81D127D-BDE8-4143-A12D-52A46B57B386}" type="pres">
      <dgm:prSet presAssocID="{FA0A8FC8-7A74-4F7A-BCA6-8BA0B1C4320E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2A6562-792E-4834-8050-3E5776C5D36F}" type="pres">
      <dgm:prSet presAssocID="{FA0A8FC8-7A74-4F7A-BCA6-8BA0B1C4320E}" presName="accent_2" presStyleCnt="0"/>
      <dgm:spPr/>
    </dgm:pt>
    <dgm:pt modelId="{54FE0245-5631-4776-8593-915B1E4629F3}" type="pres">
      <dgm:prSet presAssocID="{FA0A8FC8-7A74-4F7A-BCA6-8BA0B1C4320E}" presName="accentRepeatNode" presStyleLbl="solidFgAcc1" presStyleIdx="1" presStyleCnt="6"/>
      <dgm:spPr/>
    </dgm:pt>
    <dgm:pt modelId="{CFFFB145-72EE-4733-AFF8-DC136B657952}" type="pres">
      <dgm:prSet presAssocID="{89EEAEE3-2C8C-4A36-953F-EE71A5E08C0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024C17-E86A-4BA0-964B-2BCD0B29A359}" type="pres">
      <dgm:prSet presAssocID="{89EEAEE3-2C8C-4A36-953F-EE71A5E08C00}" presName="accent_3" presStyleCnt="0"/>
      <dgm:spPr/>
    </dgm:pt>
    <dgm:pt modelId="{090C6683-C9C1-487C-8BE7-8E08DA083D80}" type="pres">
      <dgm:prSet presAssocID="{89EEAEE3-2C8C-4A36-953F-EE71A5E08C00}" presName="accentRepeatNode" presStyleLbl="solidFgAcc1" presStyleIdx="2" presStyleCnt="6"/>
      <dgm:spPr/>
    </dgm:pt>
    <dgm:pt modelId="{9D8077E5-DCD8-4537-B2C0-993161CCC72E}" type="pres">
      <dgm:prSet presAssocID="{842397D3-0F00-4436-895F-D3BA3F1E3C4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939866-4179-45EA-90F6-C8ECE40CC00E}" type="pres">
      <dgm:prSet presAssocID="{842397D3-0F00-4436-895F-D3BA3F1E3C43}" presName="accent_4" presStyleCnt="0"/>
      <dgm:spPr/>
    </dgm:pt>
    <dgm:pt modelId="{90E503A4-AF84-4A46-AE9D-C3247D226F05}" type="pres">
      <dgm:prSet presAssocID="{842397D3-0F00-4436-895F-D3BA3F1E3C43}" presName="accentRepeatNode" presStyleLbl="solidFgAcc1" presStyleIdx="3" presStyleCnt="6"/>
      <dgm:spPr/>
    </dgm:pt>
    <dgm:pt modelId="{2313AFB3-A30C-462C-A666-0CB1EF84ADE1}" type="pres">
      <dgm:prSet presAssocID="{4554E10A-7088-4A0E-A156-13C3E709163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33B91F-A4E2-420A-87A6-89EDF3738F65}" type="pres">
      <dgm:prSet presAssocID="{4554E10A-7088-4A0E-A156-13C3E7091635}" presName="accent_5" presStyleCnt="0"/>
      <dgm:spPr/>
    </dgm:pt>
    <dgm:pt modelId="{4FB4E2AA-7053-4979-AB9B-7DCEE790A44F}" type="pres">
      <dgm:prSet presAssocID="{4554E10A-7088-4A0E-A156-13C3E7091635}" presName="accentRepeatNode" presStyleLbl="solidFgAcc1" presStyleIdx="4" presStyleCnt="6"/>
      <dgm:spPr/>
    </dgm:pt>
    <dgm:pt modelId="{B47C7845-AFE8-4CEF-95C2-019CC01E9795}" type="pres">
      <dgm:prSet presAssocID="{76161261-30C3-4564-A917-585540E9C44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A09019-F478-411B-98DF-9BD62C638EBB}" type="pres">
      <dgm:prSet presAssocID="{76161261-30C3-4564-A917-585540E9C44F}" presName="accent_6" presStyleCnt="0"/>
      <dgm:spPr/>
    </dgm:pt>
    <dgm:pt modelId="{5C2DB687-3B21-4951-8AE9-0F2EDC7640C6}" type="pres">
      <dgm:prSet presAssocID="{76161261-30C3-4564-A917-585540E9C44F}" presName="accentRepeatNode" presStyleLbl="solidFgAcc1" presStyleIdx="5" presStyleCnt="6"/>
      <dgm:spPr/>
    </dgm:pt>
  </dgm:ptLst>
  <dgm:cxnLst>
    <dgm:cxn modelId="{A3CEBEE2-930F-4E9C-97E1-208C64AB3EEB}" type="presOf" srcId="{842397D3-0F00-4436-895F-D3BA3F1E3C43}" destId="{9D8077E5-DCD8-4537-B2C0-993161CCC72E}" srcOrd="0" destOrd="0" presId="urn:microsoft.com/office/officeart/2008/layout/VerticalCurvedList"/>
    <dgm:cxn modelId="{C1BD83FA-818E-4B81-9354-5B0E5B21608F}" srcId="{F0FD91E4-3CA5-45DF-AA03-CF347CE50AE3}" destId="{89EEAEE3-2C8C-4A36-953F-EE71A5E08C00}" srcOrd="2" destOrd="0" parTransId="{D603B64C-00B4-4D96-9A99-1A5EECEBAD8B}" sibTransId="{C8BCEF1E-423E-4EF5-9C81-7245CB70D2CA}"/>
    <dgm:cxn modelId="{D294723A-686C-4418-9CCB-4BFE81CF4F3C}" srcId="{F0FD91E4-3CA5-45DF-AA03-CF347CE50AE3}" destId="{4554E10A-7088-4A0E-A156-13C3E7091635}" srcOrd="4" destOrd="0" parTransId="{C45EBF95-0A81-4A84-A49A-851DFABDC577}" sibTransId="{0E2287B0-6982-4A24-91E8-108665D51D52}"/>
    <dgm:cxn modelId="{80C195B1-548D-4EE1-AFDD-B6D267C009E6}" type="presOf" srcId="{76161261-30C3-4564-A917-585540E9C44F}" destId="{B47C7845-AFE8-4CEF-95C2-019CC01E9795}" srcOrd="0" destOrd="0" presId="urn:microsoft.com/office/officeart/2008/layout/VerticalCurvedList"/>
    <dgm:cxn modelId="{C5BBA72E-CB9C-4F53-A26D-81ABE896B78C}" srcId="{F0FD91E4-3CA5-45DF-AA03-CF347CE50AE3}" destId="{842397D3-0F00-4436-895F-D3BA3F1E3C43}" srcOrd="3" destOrd="0" parTransId="{70691FA1-C47F-4341-A8B7-9BC4CE014CB3}" sibTransId="{177F0EF1-5C1E-48E3-875F-A5B5EC5AB6D3}"/>
    <dgm:cxn modelId="{9E093E68-9E2B-465E-914A-FB3D12EB6038}" type="presOf" srcId="{F0FD91E4-3CA5-45DF-AA03-CF347CE50AE3}" destId="{406760B4-BA73-446B-B056-5782D45E57A9}" srcOrd="0" destOrd="0" presId="urn:microsoft.com/office/officeart/2008/layout/VerticalCurvedList"/>
    <dgm:cxn modelId="{35462815-86B2-4078-84D5-5539A9A90AAB}" type="presOf" srcId="{E1B194D9-233C-43DD-8E84-9309195FD250}" destId="{2389E931-C608-4E6B-B653-3DBF256112F1}" srcOrd="0" destOrd="0" presId="urn:microsoft.com/office/officeart/2008/layout/VerticalCurvedList"/>
    <dgm:cxn modelId="{815ADA8A-1A42-49D4-8E42-3CBC78FB27EE}" srcId="{F0FD91E4-3CA5-45DF-AA03-CF347CE50AE3}" destId="{E1B194D9-233C-43DD-8E84-9309195FD250}" srcOrd="0" destOrd="0" parTransId="{83E2F8DC-9C44-4918-BE73-0547E617EE04}" sibTransId="{CA46F237-92E0-4050-AE06-FA3A1837FB19}"/>
    <dgm:cxn modelId="{8165BBEA-A905-4615-88EB-28F5FEA30A4D}" type="presOf" srcId="{CA46F237-92E0-4050-AE06-FA3A1837FB19}" destId="{9D467D37-E465-422F-93E8-060E6B5DBA88}" srcOrd="0" destOrd="0" presId="urn:microsoft.com/office/officeart/2008/layout/VerticalCurvedList"/>
    <dgm:cxn modelId="{FD20DC69-9A06-4D18-9B4B-261404BBEE3C}" srcId="{F0FD91E4-3CA5-45DF-AA03-CF347CE50AE3}" destId="{76161261-30C3-4564-A917-585540E9C44F}" srcOrd="5" destOrd="0" parTransId="{DEF60D86-562B-4FB7-A9D3-6962D17CD928}" sibTransId="{23594B52-A7BC-48A0-AE85-8CF45FB23464}"/>
    <dgm:cxn modelId="{4CB944C3-C4A4-41D1-89CD-764F7F1005FC}" type="presOf" srcId="{4554E10A-7088-4A0E-A156-13C3E7091635}" destId="{2313AFB3-A30C-462C-A666-0CB1EF84ADE1}" srcOrd="0" destOrd="0" presId="urn:microsoft.com/office/officeart/2008/layout/VerticalCurvedList"/>
    <dgm:cxn modelId="{85F25378-2E01-49CE-9452-2230C850F5DB}" type="presOf" srcId="{FA0A8FC8-7A74-4F7A-BCA6-8BA0B1C4320E}" destId="{C81D127D-BDE8-4143-A12D-52A46B57B386}" srcOrd="0" destOrd="0" presId="urn:microsoft.com/office/officeart/2008/layout/VerticalCurvedList"/>
    <dgm:cxn modelId="{A4A4673C-8D2D-47FC-828A-A2715CB1A4D5}" srcId="{F0FD91E4-3CA5-45DF-AA03-CF347CE50AE3}" destId="{FA0A8FC8-7A74-4F7A-BCA6-8BA0B1C4320E}" srcOrd="1" destOrd="0" parTransId="{269C2CEF-C171-4A13-9BA5-61672F0B8F4C}" sibTransId="{C985A3B6-118F-49EA-94E0-84689B9C86E2}"/>
    <dgm:cxn modelId="{51773D3E-7D12-46FF-ABE0-CAA57041A10E}" type="presOf" srcId="{89EEAEE3-2C8C-4A36-953F-EE71A5E08C00}" destId="{CFFFB145-72EE-4733-AFF8-DC136B657952}" srcOrd="0" destOrd="0" presId="urn:microsoft.com/office/officeart/2008/layout/VerticalCurvedList"/>
    <dgm:cxn modelId="{48F0FE08-770E-4B7C-AC39-D275059D6F00}" type="presParOf" srcId="{406760B4-BA73-446B-B056-5782D45E57A9}" destId="{CEBF0C75-A33A-44E3-B2BE-A3AD181B2960}" srcOrd="0" destOrd="0" presId="urn:microsoft.com/office/officeart/2008/layout/VerticalCurvedList"/>
    <dgm:cxn modelId="{AB822FC2-10BF-4E6A-85D5-2E1ABBCAE830}" type="presParOf" srcId="{CEBF0C75-A33A-44E3-B2BE-A3AD181B2960}" destId="{6F526660-74E3-4FA7-9C7E-B807841871DF}" srcOrd="0" destOrd="0" presId="urn:microsoft.com/office/officeart/2008/layout/VerticalCurvedList"/>
    <dgm:cxn modelId="{A9B6CFF1-532A-4B57-88EB-7ED98A6B5F6B}" type="presParOf" srcId="{6F526660-74E3-4FA7-9C7E-B807841871DF}" destId="{AB193021-8E93-4564-BCB8-9B9B15F2E3A3}" srcOrd="0" destOrd="0" presId="urn:microsoft.com/office/officeart/2008/layout/VerticalCurvedList"/>
    <dgm:cxn modelId="{1D1E4C38-3FB9-426D-AC66-C10E6B464CD7}" type="presParOf" srcId="{6F526660-74E3-4FA7-9C7E-B807841871DF}" destId="{9D467D37-E465-422F-93E8-060E6B5DBA88}" srcOrd="1" destOrd="0" presId="urn:microsoft.com/office/officeart/2008/layout/VerticalCurvedList"/>
    <dgm:cxn modelId="{25919718-332E-4BF0-9E03-3670BAB1D597}" type="presParOf" srcId="{6F526660-74E3-4FA7-9C7E-B807841871DF}" destId="{40411CDC-9DA4-4E96-B08F-C232D8AB5321}" srcOrd="2" destOrd="0" presId="urn:microsoft.com/office/officeart/2008/layout/VerticalCurvedList"/>
    <dgm:cxn modelId="{2097FF76-9B88-4285-A96B-6293941FCA89}" type="presParOf" srcId="{6F526660-74E3-4FA7-9C7E-B807841871DF}" destId="{5B1109E1-3A8C-468C-A9C0-8D96681FCC4D}" srcOrd="3" destOrd="0" presId="urn:microsoft.com/office/officeart/2008/layout/VerticalCurvedList"/>
    <dgm:cxn modelId="{1DCA0D0C-E2F3-471E-95FF-923D027FC86E}" type="presParOf" srcId="{CEBF0C75-A33A-44E3-B2BE-A3AD181B2960}" destId="{2389E931-C608-4E6B-B653-3DBF256112F1}" srcOrd="1" destOrd="0" presId="urn:microsoft.com/office/officeart/2008/layout/VerticalCurvedList"/>
    <dgm:cxn modelId="{CA7C72FD-B0DC-4F70-82A2-0C58B5387C37}" type="presParOf" srcId="{CEBF0C75-A33A-44E3-B2BE-A3AD181B2960}" destId="{337D7AFB-BC50-479A-8BD9-4A5705EB85B0}" srcOrd="2" destOrd="0" presId="urn:microsoft.com/office/officeart/2008/layout/VerticalCurvedList"/>
    <dgm:cxn modelId="{41A1D91E-1E6E-496F-B449-992CCE767CB8}" type="presParOf" srcId="{337D7AFB-BC50-479A-8BD9-4A5705EB85B0}" destId="{19C565DC-D478-4776-A2B4-566A57D13EA2}" srcOrd="0" destOrd="0" presId="urn:microsoft.com/office/officeart/2008/layout/VerticalCurvedList"/>
    <dgm:cxn modelId="{62EB7CEB-3E25-47D3-89F0-4D00F2D6404F}" type="presParOf" srcId="{CEBF0C75-A33A-44E3-B2BE-A3AD181B2960}" destId="{C81D127D-BDE8-4143-A12D-52A46B57B386}" srcOrd="3" destOrd="0" presId="urn:microsoft.com/office/officeart/2008/layout/VerticalCurvedList"/>
    <dgm:cxn modelId="{1E8EA9FE-393B-4BC8-8257-6EFA25F44256}" type="presParOf" srcId="{CEBF0C75-A33A-44E3-B2BE-A3AD181B2960}" destId="{CC2A6562-792E-4834-8050-3E5776C5D36F}" srcOrd="4" destOrd="0" presId="urn:microsoft.com/office/officeart/2008/layout/VerticalCurvedList"/>
    <dgm:cxn modelId="{F97E873D-2D57-4309-A0F7-C66208C14F9F}" type="presParOf" srcId="{CC2A6562-792E-4834-8050-3E5776C5D36F}" destId="{54FE0245-5631-4776-8593-915B1E4629F3}" srcOrd="0" destOrd="0" presId="urn:microsoft.com/office/officeart/2008/layout/VerticalCurvedList"/>
    <dgm:cxn modelId="{DA1B3CA3-8C2F-4ECB-8112-095E468D31A3}" type="presParOf" srcId="{CEBF0C75-A33A-44E3-B2BE-A3AD181B2960}" destId="{CFFFB145-72EE-4733-AFF8-DC136B657952}" srcOrd="5" destOrd="0" presId="urn:microsoft.com/office/officeart/2008/layout/VerticalCurvedList"/>
    <dgm:cxn modelId="{331609AE-777E-412B-BE3D-9D06B1CE882C}" type="presParOf" srcId="{CEBF0C75-A33A-44E3-B2BE-A3AD181B2960}" destId="{C3024C17-E86A-4BA0-964B-2BCD0B29A359}" srcOrd="6" destOrd="0" presId="urn:microsoft.com/office/officeart/2008/layout/VerticalCurvedList"/>
    <dgm:cxn modelId="{C71ADC81-15A2-467B-A5C1-AA0DCD20C981}" type="presParOf" srcId="{C3024C17-E86A-4BA0-964B-2BCD0B29A359}" destId="{090C6683-C9C1-487C-8BE7-8E08DA083D80}" srcOrd="0" destOrd="0" presId="urn:microsoft.com/office/officeart/2008/layout/VerticalCurvedList"/>
    <dgm:cxn modelId="{24185C2E-E1DC-41DF-B71C-84F2B2F28B57}" type="presParOf" srcId="{CEBF0C75-A33A-44E3-B2BE-A3AD181B2960}" destId="{9D8077E5-DCD8-4537-B2C0-993161CCC72E}" srcOrd="7" destOrd="0" presId="urn:microsoft.com/office/officeart/2008/layout/VerticalCurvedList"/>
    <dgm:cxn modelId="{43CBB78B-CD32-41B3-891E-9A38093B7DF5}" type="presParOf" srcId="{CEBF0C75-A33A-44E3-B2BE-A3AD181B2960}" destId="{AD939866-4179-45EA-90F6-C8ECE40CC00E}" srcOrd="8" destOrd="0" presId="urn:microsoft.com/office/officeart/2008/layout/VerticalCurvedList"/>
    <dgm:cxn modelId="{4E6AA882-B14E-4414-BC38-FE1228A354D3}" type="presParOf" srcId="{AD939866-4179-45EA-90F6-C8ECE40CC00E}" destId="{90E503A4-AF84-4A46-AE9D-C3247D226F05}" srcOrd="0" destOrd="0" presId="urn:microsoft.com/office/officeart/2008/layout/VerticalCurvedList"/>
    <dgm:cxn modelId="{ADEC2BD3-A85E-462F-B7A7-671EDA59FB68}" type="presParOf" srcId="{CEBF0C75-A33A-44E3-B2BE-A3AD181B2960}" destId="{2313AFB3-A30C-462C-A666-0CB1EF84ADE1}" srcOrd="9" destOrd="0" presId="urn:microsoft.com/office/officeart/2008/layout/VerticalCurvedList"/>
    <dgm:cxn modelId="{8BE6310B-77FD-444D-B020-AE58B35D4098}" type="presParOf" srcId="{CEBF0C75-A33A-44E3-B2BE-A3AD181B2960}" destId="{DE33B91F-A4E2-420A-87A6-89EDF3738F65}" srcOrd="10" destOrd="0" presId="urn:microsoft.com/office/officeart/2008/layout/VerticalCurvedList"/>
    <dgm:cxn modelId="{AE06C2BF-5B86-4A29-A747-A5B714B86DD8}" type="presParOf" srcId="{DE33B91F-A4E2-420A-87A6-89EDF3738F65}" destId="{4FB4E2AA-7053-4979-AB9B-7DCEE790A44F}" srcOrd="0" destOrd="0" presId="urn:microsoft.com/office/officeart/2008/layout/VerticalCurvedList"/>
    <dgm:cxn modelId="{19FB6A6E-803E-477E-A086-DFB7BD13F1FD}" type="presParOf" srcId="{CEBF0C75-A33A-44E3-B2BE-A3AD181B2960}" destId="{B47C7845-AFE8-4CEF-95C2-019CC01E9795}" srcOrd="11" destOrd="0" presId="urn:microsoft.com/office/officeart/2008/layout/VerticalCurvedList"/>
    <dgm:cxn modelId="{3339FE02-BE96-4E84-8515-88BB8902A92E}" type="presParOf" srcId="{CEBF0C75-A33A-44E3-B2BE-A3AD181B2960}" destId="{D0A09019-F478-411B-98DF-9BD62C638EBB}" srcOrd="12" destOrd="0" presId="urn:microsoft.com/office/officeart/2008/layout/VerticalCurvedList"/>
    <dgm:cxn modelId="{370BCAC0-EA42-4850-AF73-D47E406AB198}" type="presParOf" srcId="{D0A09019-F478-411B-98DF-9BD62C638EBB}" destId="{5C2DB687-3B21-4951-8AE9-0F2EDC7640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4274C6-1D08-4BFC-929C-456B9E46B8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4E13B92-950C-4745-90C5-F5B16199C2FD}">
      <dgm:prSet phldrT="[文字]" custT="1"/>
      <dgm:spPr/>
      <dgm:t>
        <a:bodyPr/>
        <a:lstStyle/>
        <a:p>
          <a:r>
            <a:rPr lang="zh-TW" altLang="en-US" sz="1600" b="1" dirty="0"/>
            <a:t>為何在工具列找不到核章功能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E0D46C1C-F352-4745-AE81-2603A7058B5C}" type="parTrans" cxnId="{59B938AF-11D8-42AE-A733-ED0949C5768A}">
      <dgm:prSet/>
      <dgm:spPr/>
      <dgm:t>
        <a:bodyPr/>
        <a:lstStyle/>
        <a:p>
          <a:endParaRPr lang="zh-TW" altLang="en-US" sz="1600" b="1"/>
        </a:p>
      </dgm:t>
    </dgm:pt>
    <dgm:pt modelId="{22A470C2-EF57-46B9-882F-B4994A3A6D7D}" type="sibTrans" cxnId="{59B938AF-11D8-42AE-A733-ED0949C5768A}">
      <dgm:prSet/>
      <dgm:spPr/>
      <dgm:t>
        <a:bodyPr/>
        <a:lstStyle/>
        <a:p>
          <a:endParaRPr lang="zh-TW" altLang="en-US" sz="1600" b="1"/>
        </a:p>
      </dgm:t>
    </dgm:pt>
    <dgm:pt modelId="{E06610B5-23F5-4AA5-A99F-C05B548FED0D}">
      <dgm:prSet phldrT="[文字]" custT="1"/>
      <dgm:spPr/>
      <dgm:t>
        <a:bodyPr/>
        <a:lstStyle/>
        <a:p>
          <a:r>
            <a:rPr lang="zh-TW" altLang="en-US" sz="1600" b="1" dirty="0"/>
            <a:t>紙本簽核公文，無核章工具，請直接在紙本公文簽核。</a:t>
          </a:r>
        </a:p>
      </dgm:t>
    </dgm:pt>
    <dgm:pt modelId="{5718FA5B-737C-47C9-9E08-F88A1B132E84}" type="parTrans" cxnId="{79579C8C-7C1F-4CD4-8AF1-F8FA30A8ADF5}">
      <dgm:prSet/>
      <dgm:spPr/>
      <dgm:t>
        <a:bodyPr/>
        <a:lstStyle/>
        <a:p>
          <a:endParaRPr lang="zh-TW" altLang="en-US" sz="1600" b="1"/>
        </a:p>
      </dgm:t>
    </dgm:pt>
    <dgm:pt modelId="{5E8F37F3-3040-4727-B18F-CA41033246CF}" type="sibTrans" cxnId="{79579C8C-7C1F-4CD4-8AF1-F8FA30A8ADF5}">
      <dgm:prSet/>
      <dgm:spPr/>
      <dgm:t>
        <a:bodyPr/>
        <a:lstStyle/>
        <a:p>
          <a:endParaRPr lang="zh-TW" altLang="en-US" sz="1600" b="1"/>
        </a:p>
      </dgm:t>
    </dgm:pt>
    <dgm:pt modelId="{AF8D2F12-3011-4433-8F71-5F5217C3AFBD}">
      <dgm:prSet phldrT="[文字]" custT="1"/>
      <dgm:spPr/>
      <dgm:t>
        <a:bodyPr/>
        <a:lstStyle/>
        <a:p>
          <a:r>
            <a:rPr lang="zh-TW" altLang="en-US" sz="1600" b="1" dirty="0"/>
            <a:t>若承辦人呈上的電子附件有誤，如何處理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F9F8E0D8-73AF-4133-95A2-33E0D1BF8C59}" type="parTrans" cxnId="{7102D1E2-F9B8-4E4B-8CD3-CF1B5856381A}">
      <dgm:prSet/>
      <dgm:spPr/>
      <dgm:t>
        <a:bodyPr/>
        <a:lstStyle/>
        <a:p>
          <a:endParaRPr lang="zh-TW" altLang="en-US" sz="1600" b="1"/>
        </a:p>
      </dgm:t>
    </dgm:pt>
    <dgm:pt modelId="{04E824E2-D5ED-44EC-A4BC-9CD748116313}" type="sibTrans" cxnId="{7102D1E2-F9B8-4E4B-8CD3-CF1B5856381A}">
      <dgm:prSet/>
      <dgm:spPr/>
      <dgm:t>
        <a:bodyPr/>
        <a:lstStyle/>
        <a:p>
          <a:endParaRPr lang="zh-TW" altLang="en-US" sz="1600" b="1"/>
        </a:p>
      </dgm:t>
    </dgm:pt>
    <dgm:pt modelId="{F71615D8-DECB-4949-B4CC-1258B11FB3CF}">
      <dgm:prSet phldrT="[文字]" custT="1"/>
      <dgm:spPr/>
      <dgm:t>
        <a:bodyPr/>
        <a:lstStyle/>
        <a:p>
          <a:r>
            <a:rPr lang="zh-TW" altLang="en-US" sz="1600" b="1" dirty="0"/>
            <a:t>可退回承辦人重新修訂，或主管</a:t>
          </a:r>
          <a:r>
            <a:rPr lang="zh-TW" altLang="en-US" sz="1600" b="1" dirty="0" smtClean="0"/>
            <a:t>下載修改</a:t>
          </a:r>
          <a:r>
            <a:rPr lang="zh-TW" altLang="en-US" sz="1600" b="1" dirty="0"/>
            <a:t>完成後再次上傳</a:t>
          </a:r>
        </a:p>
      </dgm:t>
    </dgm:pt>
    <dgm:pt modelId="{25666CCB-ED5F-4F8B-8945-E4D41C26F7E2}" type="parTrans" cxnId="{05EE41CB-E048-446B-B671-1D74494D2332}">
      <dgm:prSet/>
      <dgm:spPr/>
      <dgm:t>
        <a:bodyPr/>
        <a:lstStyle/>
        <a:p>
          <a:endParaRPr lang="zh-TW" altLang="en-US" sz="1600" b="1"/>
        </a:p>
      </dgm:t>
    </dgm:pt>
    <dgm:pt modelId="{748CD8CB-BCD9-4F33-9E6C-91C00062DEA4}" type="sibTrans" cxnId="{05EE41CB-E048-446B-B671-1D74494D2332}">
      <dgm:prSet/>
      <dgm:spPr/>
      <dgm:t>
        <a:bodyPr/>
        <a:lstStyle/>
        <a:p>
          <a:endParaRPr lang="zh-TW" altLang="en-US" sz="1600" b="1"/>
        </a:p>
      </dgm:t>
    </dgm:pt>
    <dgm:pt modelId="{51D2266F-A9E0-4D5B-BA7F-BE83536DB1DF}">
      <dgm:prSet phldrT="[文字]" custT="1"/>
      <dgm:spPr/>
      <dgm:t>
        <a:bodyPr/>
        <a:lstStyle/>
        <a:p>
          <a:r>
            <a:rPr lang="zh-TW" altLang="en-US" sz="1600" b="1" dirty="0"/>
            <a:t>原單位公文需要再加會其他單位，如何幫承辦人設定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4AB79459-3540-474A-9F0F-0A48064286B7}" type="parTrans" cxnId="{1E6313A1-A15E-4B28-8653-BF1AF4D2D670}">
      <dgm:prSet/>
      <dgm:spPr/>
      <dgm:t>
        <a:bodyPr/>
        <a:lstStyle/>
        <a:p>
          <a:endParaRPr lang="zh-TW" altLang="en-US" sz="1600" b="1"/>
        </a:p>
      </dgm:t>
    </dgm:pt>
    <dgm:pt modelId="{20EE3BDD-C844-47FD-ABB5-7E1F38A75D9C}" type="sibTrans" cxnId="{1E6313A1-A15E-4B28-8653-BF1AF4D2D670}">
      <dgm:prSet/>
      <dgm:spPr/>
      <dgm:t>
        <a:bodyPr/>
        <a:lstStyle/>
        <a:p>
          <a:endParaRPr lang="zh-TW" altLang="en-US" sz="1600" b="1"/>
        </a:p>
      </dgm:t>
    </dgm:pt>
    <dgm:pt modelId="{D0CA8923-F05C-45BA-BD41-C752919802CE}">
      <dgm:prSet phldrT="[文字]" custT="1"/>
      <dgm:spPr/>
      <dgm:t>
        <a:bodyPr/>
        <a:lstStyle/>
        <a:p>
          <a:r>
            <a:rPr lang="zh-TW" altLang="en-US" sz="1600" b="1" dirty="0"/>
            <a:t>請於「流程設定」的會辦設定進行拉選單位後再確認陳核流程。</a:t>
          </a:r>
        </a:p>
      </dgm:t>
    </dgm:pt>
    <dgm:pt modelId="{78BEB90F-2916-490D-8913-5BBEA206DC3D}" type="parTrans" cxnId="{39EF7106-58E3-4522-BB63-2A0006C3F263}">
      <dgm:prSet/>
      <dgm:spPr/>
      <dgm:t>
        <a:bodyPr/>
        <a:lstStyle/>
        <a:p>
          <a:endParaRPr lang="zh-TW" altLang="en-US" sz="1600" b="1"/>
        </a:p>
      </dgm:t>
    </dgm:pt>
    <dgm:pt modelId="{9C4C42B0-74BF-4A72-91A3-2DAE65033566}" type="sibTrans" cxnId="{39EF7106-58E3-4522-BB63-2A0006C3F263}">
      <dgm:prSet/>
      <dgm:spPr/>
      <dgm:t>
        <a:bodyPr/>
        <a:lstStyle/>
        <a:p>
          <a:endParaRPr lang="zh-TW" altLang="en-US" sz="1600" b="1"/>
        </a:p>
      </dgm:t>
    </dgm:pt>
    <dgm:pt modelId="{8AC87446-B4FF-4EA1-8896-4AD7414EA44A}">
      <dgm:prSet phldrT="[文字]" custT="1"/>
      <dgm:spPr/>
      <dgm:t>
        <a:bodyPr/>
        <a:lstStyle/>
        <a:p>
          <a:r>
            <a:rPr lang="zh-TW" altLang="en-US" sz="1600" b="1" dirty="0"/>
            <a:t>公文會畢後如何查詢受會公文至公文出單位。</a:t>
          </a:r>
        </a:p>
      </dgm:t>
    </dgm:pt>
    <dgm:pt modelId="{F4FF5349-9289-49C5-81EA-382CD59DC10D}" type="parTrans" cxnId="{5B24E4F1-B6ED-4C75-85D6-B20EE09E51A7}">
      <dgm:prSet/>
      <dgm:spPr/>
      <dgm:t>
        <a:bodyPr/>
        <a:lstStyle/>
        <a:p>
          <a:endParaRPr lang="zh-TW" altLang="en-US" sz="1600" b="1"/>
        </a:p>
      </dgm:t>
    </dgm:pt>
    <dgm:pt modelId="{5D16ECF8-CD81-48B0-981F-C1A6B156A693}" type="sibTrans" cxnId="{5B24E4F1-B6ED-4C75-85D6-B20EE09E51A7}">
      <dgm:prSet/>
      <dgm:spPr/>
      <dgm:t>
        <a:bodyPr/>
        <a:lstStyle/>
        <a:p>
          <a:endParaRPr lang="zh-TW" altLang="en-US" sz="1600" b="1"/>
        </a:p>
      </dgm:t>
    </dgm:pt>
    <dgm:pt modelId="{6D0E9879-4884-443C-9E64-1A72B2AA313F}">
      <dgm:prSet phldrT="[文字]" custT="1"/>
      <dgm:spPr/>
      <dgm:t>
        <a:bodyPr/>
        <a:lstStyle/>
        <a:p>
          <a:r>
            <a:rPr lang="zh-TW" altLang="en-US" sz="1600" b="1" dirty="0"/>
            <a:t>可於「單位受會公文」，找到此筆公文直到公文出單位。</a:t>
          </a:r>
        </a:p>
      </dgm:t>
    </dgm:pt>
    <dgm:pt modelId="{768FAF10-191D-4F80-8195-A0CDC95DBEF4}" type="parTrans" cxnId="{6E6ADCDD-ABCD-46D1-AEE3-20F1CDDE27DB}">
      <dgm:prSet/>
      <dgm:spPr/>
      <dgm:t>
        <a:bodyPr/>
        <a:lstStyle/>
        <a:p>
          <a:endParaRPr lang="zh-TW" altLang="en-US" sz="1600" b="1"/>
        </a:p>
      </dgm:t>
    </dgm:pt>
    <dgm:pt modelId="{3C6B58E7-2FFC-4E08-970C-6DD699FCDCB8}" type="sibTrans" cxnId="{6E6ADCDD-ABCD-46D1-AEE3-20F1CDDE27DB}">
      <dgm:prSet/>
      <dgm:spPr/>
      <dgm:t>
        <a:bodyPr/>
        <a:lstStyle/>
        <a:p>
          <a:endParaRPr lang="zh-TW" altLang="en-US" sz="1600" b="1"/>
        </a:p>
      </dgm:t>
    </dgm:pt>
    <dgm:pt modelId="{B5EA6835-1D00-4510-B01A-261FEEBE8F2B}">
      <dgm:prSet phldrT="[文字]" custT="1"/>
      <dgm:spPr/>
      <dgm:t>
        <a:bodyPr/>
        <a:lstStyle/>
        <a:p>
          <a:r>
            <a:rPr lang="zh-TW" altLang="en-US" sz="1600" b="1" dirty="0"/>
            <a:t>公文未收到紙本，是否可以在系統簽收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6833ACC8-2B5C-427E-8E3C-A618909FD03B}" type="parTrans" cxnId="{E067B63D-9002-4BE9-853E-E111F86D1B31}">
      <dgm:prSet/>
      <dgm:spPr/>
      <dgm:t>
        <a:bodyPr/>
        <a:lstStyle/>
        <a:p>
          <a:endParaRPr lang="zh-TW" altLang="en-US"/>
        </a:p>
      </dgm:t>
    </dgm:pt>
    <dgm:pt modelId="{68BE47F0-7723-48EE-8927-408BE3CC2C4A}" type="sibTrans" cxnId="{E067B63D-9002-4BE9-853E-E111F86D1B31}">
      <dgm:prSet/>
      <dgm:spPr/>
      <dgm:t>
        <a:bodyPr/>
        <a:lstStyle/>
        <a:p>
          <a:endParaRPr lang="zh-TW" altLang="en-US"/>
        </a:p>
      </dgm:t>
    </dgm:pt>
    <dgm:pt modelId="{273EC816-3164-4282-BC29-57A9FDB5A7A1}">
      <dgm:prSet phldrT="[文字]"/>
      <dgm:spPr/>
      <dgm:t>
        <a:bodyPr/>
        <a:lstStyle/>
        <a:p>
          <a:r>
            <a:rPr lang="zh-TW" altLang="en-US" b="1" dirty="0"/>
            <a:t>不建議提早簽收，請先開啟「流程圖示」檢視流程，確認紙本運送在途狀態。</a:t>
          </a:r>
        </a:p>
      </dgm:t>
    </dgm:pt>
    <dgm:pt modelId="{28A2FA46-B42E-43C8-934B-F7DC04990824}" type="parTrans" cxnId="{E30DFF55-6761-406C-A383-0470712940C2}">
      <dgm:prSet/>
      <dgm:spPr/>
      <dgm:t>
        <a:bodyPr/>
        <a:lstStyle/>
        <a:p>
          <a:endParaRPr lang="zh-TW" altLang="en-US"/>
        </a:p>
      </dgm:t>
    </dgm:pt>
    <dgm:pt modelId="{35568815-3771-41D5-9278-F82D6AC88361}" type="sibTrans" cxnId="{E30DFF55-6761-406C-A383-0470712940C2}">
      <dgm:prSet/>
      <dgm:spPr/>
      <dgm:t>
        <a:bodyPr/>
        <a:lstStyle/>
        <a:p>
          <a:endParaRPr lang="zh-TW" altLang="en-US"/>
        </a:p>
      </dgm:t>
    </dgm:pt>
    <dgm:pt modelId="{D9DE78DE-968D-43A8-BECC-54E11341F8AD}" type="pres">
      <dgm:prSet presAssocID="{BF4274C6-1D08-4BFC-929C-456B9E46B8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F774E08-6CDD-44E9-872F-D8110D41ABA5}" type="pres">
      <dgm:prSet presAssocID="{B5EA6835-1D00-4510-B01A-261FEEBE8F2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5D00EB-468B-42C1-BDF8-8BB80DEB98C2}" type="pres">
      <dgm:prSet presAssocID="{B5EA6835-1D00-4510-B01A-261FEEBE8F2B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F98DFF-4D6C-4503-86C6-7B2001DF8385}" type="pres">
      <dgm:prSet presAssocID="{24E13B92-950C-4745-90C5-F5B16199C2F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29D1FB-DE38-4EA3-B439-A5214DE6B223}" type="pres">
      <dgm:prSet presAssocID="{24E13B92-950C-4745-90C5-F5B16199C2FD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8022F0-1898-4BB5-BF07-8519E8D94C0C}" type="pres">
      <dgm:prSet presAssocID="{AF8D2F12-3011-4433-8F71-5F5217C3AFB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524923-586A-4DF2-832B-D79BB9085E4E}" type="pres">
      <dgm:prSet presAssocID="{AF8D2F12-3011-4433-8F71-5F5217C3AFBD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43113F-55C2-481E-B642-B0EDE1EA2997}" type="pres">
      <dgm:prSet presAssocID="{51D2266F-A9E0-4D5B-BA7F-BE83536DB1D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5DA1EF-F326-4E8B-8589-D628603D4059}" type="pres">
      <dgm:prSet presAssocID="{51D2266F-A9E0-4D5B-BA7F-BE83536DB1DF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39FCCB-A146-4498-8D76-0E6C4F250A6C}" type="pres">
      <dgm:prSet presAssocID="{8AC87446-B4FF-4EA1-8896-4AD7414EA44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4C71EF-F9CD-4BAD-9D7C-29F25037539A}" type="pres">
      <dgm:prSet presAssocID="{8AC87446-B4FF-4EA1-8896-4AD7414EA44A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30DFF55-6761-406C-A383-0470712940C2}" srcId="{B5EA6835-1D00-4510-B01A-261FEEBE8F2B}" destId="{273EC816-3164-4282-BC29-57A9FDB5A7A1}" srcOrd="0" destOrd="0" parTransId="{28A2FA46-B42E-43C8-934B-F7DC04990824}" sibTransId="{35568815-3771-41D5-9278-F82D6AC88361}"/>
    <dgm:cxn modelId="{59B938AF-11D8-42AE-A733-ED0949C5768A}" srcId="{BF4274C6-1D08-4BFC-929C-456B9E46B8A9}" destId="{24E13B92-950C-4745-90C5-F5B16199C2FD}" srcOrd="1" destOrd="0" parTransId="{E0D46C1C-F352-4745-AE81-2603A7058B5C}" sibTransId="{22A470C2-EF57-46B9-882F-B4994A3A6D7D}"/>
    <dgm:cxn modelId="{529706C6-4E99-48F0-AF0E-EDBDDDF38147}" type="presOf" srcId="{D0CA8923-F05C-45BA-BD41-C752919802CE}" destId="{A55DA1EF-F326-4E8B-8589-D628603D4059}" srcOrd="0" destOrd="0" presId="urn:microsoft.com/office/officeart/2005/8/layout/vList2"/>
    <dgm:cxn modelId="{3CF9B13B-D50E-4E7B-B436-049E3B89488D}" type="presOf" srcId="{273EC816-3164-4282-BC29-57A9FDB5A7A1}" destId="{B45D00EB-468B-42C1-BDF8-8BB80DEB98C2}" srcOrd="0" destOrd="0" presId="urn:microsoft.com/office/officeart/2005/8/layout/vList2"/>
    <dgm:cxn modelId="{6E6ADCDD-ABCD-46D1-AEE3-20F1CDDE27DB}" srcId="{8AC87446-B4FF-4EA1-8896-4AD7414EA44A}" destId="{6D0E9879-4884-443C-9E64-1A72B2AA313F}" srcOrd="0" destOrd="0" parTransId="{768FAF10-191D-4F80-8195-A0CDC95DBEF4}" sibTransId="{3C6B58E7-2FFC-4E08-970C-6DD699FCDCB8}"/>
    <dgm:cxn modelId="{4BC15309-2561-418C-9255-895B55339FAF}" type="presOf" srcId="{6D0E9879-4884-443C-9E64-1A72B2AA313F}" destId="{1E4C71EF-F9CD-4BAD-9D7C-29F25037539A}" srcOrd="0" destOrd="0" presId="urn:microsoft.com/office/officeart/2005/8/layout/vList2"/>
    <dgm:cxn modelId="{11EB6DA3-6DAC-43BF-9F83-DABE60252F2E}" type="presOf" srcId="{F71615D8-DECB-4949-B4CC-1258B11FB3CF}" destId="{B8524923-586A-4DF2-832B-D79BB9085E4E}" srcOrd="0" destOrd="0" presId="urn:microsoft.com/office/officeart/2005/8/layout/vList2"/>
    <dgm:cxn modelId="{5B24E4F1-B6ED-4C75-85D6-B20EE09E51A7}" srcId="{BF4274C6-1D08-4BFC-929C-456B9E46B8A9}" destId="{8AC87446-B4FF-4EA1-8896-4AD7414EA44A}" srcOrd="4" destOrd="0" parTransId="{F4FF5349-9289-49C5-81EA-382CD59DC10D}" sibTransId="{5D16ECF8-CD81-48B0-981F-C1A6B156A693}"/>
    <dgm:cxn modelId="{1E6313A1-A15E-4B28-8653-BF1AF4D2D670}" srcId="{BF4274C6-1D08-4BFC-929C-456B9E46B8A9}" destId="{51D2266F-A9E0-4D5B-BA7F-BE83536DB1DF}" srcOrd="3" destOrd="0" parTransId="{4AB79459-3540-474A-9F0F-0A48064286B7}" sibTransId="{20EE3BDD-C844-47FD-ABB5-7E1F38A75D9C}"/>
    <dgm:cxn modelId="{39EF7106-58E3-4522-BB63-2A0006C3F263}" srcId="{51D2266F-A9E0-4D5B-BA7F-BE83536DB1DF}" destId="{D0CA8923-F05C-45BA-BD41-C752919802CE}" srcOrd="0" destOrd="0" parTransId="{78BEB90F-2916-490D-8913-5BBEA206DC3D}" sibTransId="{9C4C42B0-74BF-4A72-91A3-2DAE65033566}"/>
    <dgm:cxn modelId="{A4DE1491-A874-456A-9CF8-D0514212D3DF}" type="presOf" srcId="{B5EA6835-1D00-4510-B01A-261FEEBE8F2B}" destId="{1F774E08-6CDD-44E9-872F-D8110D41ABA5}" srcOrd="0" destOrd="0" presId="urn:microsoft.com/office/officeart/2005/8/layout/vList2"/>
    <dgm:cxn modelId="{79579C8C-7C1F-4CD4-8AF1-F8FA30A8ADF5}" srcId="{24E13B92-950C-4745-90C5-F5B16199C2FD}" destId="{E06610B5-23F5-4AA5-A99F-C05B548FED0D}" srcOrd="0" destOrd="0" parTransId="{5718FA5B-737C-47C9-9E08-F88A1B132E84}" sibTransId="{5E8F37F3-3040-4727-B18F-CA41033246CF}"/>
    <dgm:cxn modelId="{F5F5329F-6885-4AF3-A3EC-30C279C4FC60}" type="presOf" srcId="{BF4274C6-1D08-4BFC-929C-456B9E46B8A9}" destId="{D9DE78DE-968D-43A8-BECC-54E11341F8AD}" srcOrd="0" destOrd="0" presId="urn:microsoft.com/office/officeart/2005/8/layout/vList2"/>
    <dgm:cxn modelId="{164E26B5-C18E-4AB5-BB11-2828369107BE}" type="presOf" srcId="{AF8D2F12-3011-4433-8F71-5F5217C3AFBD}" destId="{D88022F0-1898-4BB5-BF07-8519E8D94C0C}" srcOrd="0" destOrd="0" presId="urn:microsoft.com/office/officeart/2005/8/layout/vList2"/>
    <dgm:cxn modelId="{7102D1E2-F9B8-4E4B-8CD3-CF1B5856381A}" srcId="{BF4274C6-1D08-4BFC-929C-456B9E46B8A9}" destId="{AF8D2F12-3011-4433-8F71-5F5217C3AFBD}" srcOrd="2" destOrd="0" parTransId="{F9F8E0D8-73AF-4133-95A2-33E0D1BF8C59}" sibTransId="{04E824E2-D5ED-44EC-A4BC-9CD748116313}"/>
    <dgm:cxn modelId="{7D26D9ED-136C-4213-AF7C-C7D3C874FCCF}" type="presOf" srcId="{E06610B5-23F5-4AA5-A99F-C05B548FED0D}" destId="{0229D1FB-DE38-4EA3-B439-A5214DE6B223}" srcOrd="0" destOrd="0" presId="urn:microsoft.com/office/officeart/2005/8/layout/vList2"/>
    <dgm:cxn modelId="{52BDFFE4-BEF1-4DC3-8C2C-3EB2BEBBF5A3}" type="presOf" srcId="{24E13B92-950C-4745-90C5-F5B16199C2FD}" destId="{32F98DFF-4D6C-4503-86C6-7B2001DF8385}" srcOrd="0" destOrd="0" presId="urn:microsoft.com/office/officeart/2005/8/layout/vList2"/>
    <dgm:cxn modelId="{052634F2-5935-4D4F-9326-2298B0CAD3ED}" type="presOf" srcId="{51D2266F-A9E0-4D5B-BA7F-BE83536DB1DF}" destId="{CF43113F-55C2-481E-B642-B0EDE1EA2997}" srcOrd="0" destOrd="0" presId="urn:microsoft.com/office/officeart/2005/8/layout/vList2"/>
    <dgm:cxn modelId="{E067B63D-9002-4BE9-853E-E111F86D1B31}" srcId="{BF4274C6-1D08-4BFC-929C-456B9E46B8A9}" destId="{B5EA6835-1D00-4510-B01A-261FEEBE8F2B}" srcOrd="0" destOrd="0" parTransId="{6833ACC8-2B5C-427E-8E3C-A618909FD03B}" sibTransId="{68BE47F0-7723-48EE-8927-408BE3CC2C4A}"/>
    <dgm:cxn modelId="{05EE41CB-E048-446B-B671-1D74494D2332}" srcId="{AF8D2F12-3011-4433-8F71-5F5217C3AFBD}" destId="{F71615D8-DECB-4949-B4CC-1258B11FB3CF}" srcOrd="0" destOrd="0" parTransId="{25666CCB-ED5F-4F8B-8945-E4D41C26F7E2}" sibTransId="{748CD8CB-BCD9-4F33-9E6C-91C00062DEA4}"/>
    <dgm:cxn modelId="{2BDA536E-9AD1-4A1F-99F8-EA435C4DA909}" type="presOf" srcId="{8AC87446-B4FF-4EA1-8896-4AD7414EA44A}" destId="{FD39FCCB-A146-4498-8D76-0E6C4F250A6C}" srcOrd="0" destOrd="0" presId="urn:microsoft.com/office/officeart/2005/8/layout/vList2"/>
    <dgm:cxn modelId="{BE910B19-DAA3-44E8-8D4E-45DCEEC31178}" type="presParOf" srcId="{D9DE78DE-968D-43A8-BECC-54E11341F8AD}" destId="{1F774E08-6CDD-44E9-872F-D8110D41ABA5}" srcOrd="0" destOrd="0" presId="urn:microsoft.com/office/officeart/2005/8/layout/vList2"/>
    <dgm:cxn modelId="{77994DD1-CD90-4FE0-9FA5-7603B67E182A}" type="presParOf" srcId="{D9DE78DE-968D-43A8-BECC-54E11341F8AD}" destId="{B45D00EB-468B-42C1-BDF8-8BB80DEB98C2}" srcOrd="1" destOrd="0" presId="urn:microsoft.com/office/officeart/2005/8/layout/vList2"/>
    <dgm:cxn modelId="{51F2F62A-1485-4B2C-9A9D-DCCCFA02B1EF}" type="presParOf" srcId="{D9DE78DE-968D-43A8-BECC-54E11341F8AD}" destId="{32F98DFF-4D6C-4503-86C6-7B2001DF8385}" srcOrd="2" destOrd="0" presId="urn:microsoft.com/office/officeart/2005/8/layout/vList2"/>
    <dgm:cxn modelId="{DBD39831-9A2D-4F2F-BF17-41AFBFACF24B}" type="presParOf" srcId="{D9DE78DE-968D-43A8-BECC-54E11341F8AD}" destId="{0229D1FB-DE38-4EA3-B439-A5214DE6B223}" srcOrd="3" destOrd="0" presId="urn:microsoft.com/office/officeart/2005/8/layout/vList2"/>
    <dgm:cxn modelId="{1F2F7DFB-A136-4D59-BB38-B23A0A241175}" type="presParOf" srcId="{D9DE78DE-968D-43A8-BECC-54E11341F8AD}" destId="{D88022F0-1898-4BB5-BF07-8519E8D94C0C}" srcOrd="4" destOrd="0" presId="urn:microsoft.com/office/officeart/2005/8/layout/vList2"/>
    <dgm:cxn modelId="{D0B3C949-5566-4CAE-8AD0-8E614F883B90}" type="presParOf" srcId="{D9DE78DE-968D-43A8-BECC-54E11341F8AD}" destId="{B8524923-586A-4DF2-832B-D79BB9085E4E}" srcOrd="5" destOrd="0" presId="urn:microsoft.com/office/officeart/2005/8/layout/vList2"/>
    <dgm:cxn modelId="{EB708EAF-AA3E-4F5B-9DF3-325093C4E8A7}" type="presParOf" srcId="{D9DE78DE-968D-43A8-BECC-54E11341F8AD}" destId="{CF43113F-55C2-481E-B642-B0EDE1EA2997}" srcOrd="6" destOrd="0" presId="urn:microsoft.com/office/officeart/2005/8/layout/vList2"/>
    <dgm:cxn modelId="{0F174BDB-11A4-4D03-8CA5-CDE9884D2D1C}" type="presParOf" srcId="{D9DE78DE-968D-43A8-BECC-54E11341F8AD}" destId="{A55DA1EF-F326-4E8B-8589-D628603D4059}" srcOrd="7" destOrd="0" presId="urn:microsoft.com/office/officeart/2005/8/layout/vList2"/>
    <dgm:cxn modelId="{F39F78D2-20AA-4525-AB2B-2535AAF1F1EF}" type="presParOf" srcId="{D9DE78DE-968D-43A8-BECC-54E11341F8AD}" destId="{FD39FCCB-A146-4498-8D76-0E6C4F250A6C}" srcOrd="8" destOrd="0" presId="urn:microsoft.com/office/officeart/2005/8/layout/vList2"/>
    <dgm:cxn modelId="{D6778599-1DAF-44BE-BF3F-957D2977990E}" type="presParOf" srcId="{D9DE78DE-968D-43A8-BECC-54E11341F8AD}" destId="{1E4C71EF-F9CD-4BAD-9D7C-29F25037539A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4274C6-1D08-4BFC-929C-456B9E46B8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4E13B92-950C-4745-90C5-F5B16199C2FD}">
      <dgm:prSet phldrT="[文字]" custT="1"/>
      <dgm:spPr/>
      <dgm:t>
        <a:bodyPr/>
        <a:lstStyle/>
        <a:p>
          <a:r>
            <a:rPr lang="zh-TW" altLang="en-US" sz="1600" b="1" dirty="0"/>
            <a:t>公文分錯承辦人，如何重分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E0D46C1C-F352-4745-AE81-2603A7058B5C}" type="parTrans" cxnId="{59B938AF-11D8-42AE-A733-ED0949C5768A}">
      <dgm:prSet/>
      <dgm:spPr/>
      <dgm:t>
        <a:bodyPr/>
        <a:lstStyle/>
        <a:p>
          <a:endParaRPr lang="zh-TW" altLang="en-US" sz="1600" b="1"/>
        </a:p>
      </dgm:t>
    </dgm:pt>
    <dgm:pt modelId="{22A470C2-EF57-46B9-882F-B4994A3A6D7D}" type="sibTrans" cxnId="{59B938AF-11D8-42AE-A733-ED0949C5768A}">
      <dgm:prSet/>
      <dgm:spPr/>
      <dgm:t>
        <a:bodyPr/>
        <a:lstStyle/>
        <a:p>
          <a:endParaRPr lang="zh-TW" altLang="en-US" sz="1600" b="1"/>
        </a:p>
      </dgm:t>
    </dgm:pt>
    <dgm:pt modelId="{E06610B5-23F5-4AA5-A99F-C05B548FED0D}">
      <dgm:prSet phldrT="[文字]" custT="1"/>
      <dgm:spPr/>
      <dgm:t>
        <a:bodyPr/>
        <a:lstStyle/>
        <a:p>
          <a:r>
            <a:rPr lang="zh-TW" altLang="en-US" sz="1600" b="1" dirty="0"/>
            <a:t>請至「單位已送未收公文」抽回，重新分文。</a:t>
          </a:r>
        </a:p>
      </dgm:t>
    </dgm:pt>
    <dgm:pt modelId="{5718FA5B-737C-47C9-9E08-F88A1B132E84}" type="parTrans" cxnId="{79579C8C-7C1F-4CD4-8AF1-F8FA30A8ADF5}">
      <dgm:prSet/>
      <dgm:spPr/>
      <dgm:t>
        <a:bodyPr/>
        <a:lstStyle/>
        <a:p>
          <a:endParaRPr lang="zh-TW" altLang="en-US" sz="1600" b="1"/>
        </a:p>
      </dgm:t>
    </dgm:pt>
    <dgm:pt modelId="{5E8F37F3-3040-4727-B18F-CA41033246CF}" type="sibTrans" cxnId="{79579C8C-7C1F-4CD4-8AF1-F8FA30A8ADF5}">
      <dgm:prSet/>
      <dgm:spPr/>
      <dgm:t>
        <a:bodyPr/>
        <a:lstStyle/>
        <a:p>
          <a:endParaRPr lang="zh-TW" altLang="en-US" sz="1600" b="1"/>
        </a:p>
      </dgm:t>
    </dgm:pt>
    <dgm:pt modelId="{5AF11D3F-5B0F-431B-A3C6-BD42DA276081}">
      <dgm:prSet phldrT="[文字]" custT="1"/>
      <dgm:spPr/>
      <dgm:t>
        <a:bodyPr/>
        <a:lstStyle/>
        <a:p>
          <a:r>
            <a:rPr lang="zh-TW" altLang="en-US" sz="1600" b="1" dirty="0"/>
            <a:t>請「退回原承辦人」或「取消會辦」流程將繼續向下進行。</a:t>
          </a:r>
        </a:p>
      </dgm:t>
    </dgm:pt>
    <dgm:pt modelId="{818830E3-0878-4033-8450-CE76D17A2DA0}" type="parTrans" cxnId="{591DAA2B-DB79-497F-8711-273724525B43}">
      <dgm:prSet/>
      <dgm:spPr/>
      <dgm:t>
        <a:bodyPr/>
        <a:lstStyle/>
        <a:p>
          <a:endParaRPr lang="zh-TW" altLang="en-US" sz="1600" b="1"/>
        </a:p>
      </dgm:t>
    </dgm:pt>
    <dgm:pt modelId="{BDBA529E-465F-4D54-BBBC-F3B12A61E897}" type="sibTrans" cxnId="{591DAA2B-DB79-497F-8711-273724525B43}">
      <dgm:prSet/>
      <dgm:spPr/>
      <dgm:t>
        <a:bodyPr/>
        <a:lstStyle/>
        <a:p>
          <a:endParaRPr lang="zh-TW" altLang="en-US" sz="1600" b="1"/>
        </a:p>
      </dgm:t>
    </dgm:pt>
    <dgm:pt modelId="{8AC87446-B4FF-4EA1-8896-4AD7414EA44A}">
      <dgm:prSet phldrT="[文字]" custT="1"/>
      <dgm:spPr/>
      <dgm:t>
        <a:bodyPr/>
        <a:lstStyle/>
        <a:p>
          <a:r>
            <a:rPr lang="zh-TW" altLang="en-US" sz="1600" b="1" dirty="0"/>
            <a:t>呈上</a:t>
          </a:r>
          <a:r>
            <a:rPr lang="zh-TW" altLang="en-US" sz="1600" b="1" dirty="0" smtClean="0"/>
            <a:t>，受會分文</a:t>
          </a:r>
          <a:r>
            <a:rPr lang="zh-TW" altLang="en-US" sz="1600" b="1" dirty="0"/>
            <a:t>錯誤而承辦人已簽收，如何處理。</a:t>
          </a:r>
        </a:p>
      </dgm:t>
    </dgm:pt>
    <dgm:pt modelId="{F4FF5349-9289-49C5-81EA-382CD59DC10D}" type="parTrans" cxnId="{5B24E4F1-B6ED-4C75-85D6-B20EE09E51A7}">
      <dgm:prSet/>
      <dgm:spPr/>
      <dgm:t>
        <a:bodyPr/>
        <a:lstStyle/>
        <a:p>
          <a:endParaRPr lang="zh-TW" altLang="en-US" sz="1600" b="1"/>
        </a:p>
      </dgm:t>
    </dgm:pt>
    <dgm:pt modelId="{5D16ECF8-CD81-48B0-981F-C1A6B156A693}" type="sibTrans" cxnId="{5B24E4F1-B6ED-4C75-85D6-B20EE09E51A7}">
      <dgm:prSet/>
      <dgm:spPr/>
      <dgm:t>
        <a:bodyPr/>
        <a:lstStyle/>
        <a:p>
          <a:endParaRPr lang="zh-TW" altLang="en-US" sz="1600" b="1"/>
        </a:p>
      </dgm:t>
    </dgm:pt>
    <dgm:pt modelId="{2F81888F-A23A-40C7-BA53-818B3E11B2F3}">
      <dgm:prSet phldrT="[文字]" custT="1"/>
      <dgm:spPr/>
      <dgm:t>
        <a:bodyPr/>
        <a:lstStyle/>
        <a:p>
          <a:r>
            <a:rPr lang="zh-TW" altLang="en-US" sz="1600" b="1" dirty="0"/>
            <a:t>收到不屬本單位業務相關之受會公文，如何處理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030ECA76-9E40-4607-B69B-5FBD7C80747F}" type="parTrans" cxnId="{524DCCE0-ACF0-4FE9-80C4-D6E62AAAAF79}">
      <dgm:prSet/>
      <dgm:spPr/>
      <dgm:t>
        <a:bodyPr/>
        <a:lstStyle/>
        <a:p>
          <a:endParaRPr lang="zh-TW" altLang="en-US" sz="1600" b="1"/>
        </a:p>
      </dgm:t>
    </dgm:pt>
    <dgm:pt modelId="{E1BE0863-5265-47AF-BC6D-EEB5B9C0F085}" type="sibTrans" cxnId="{524DCCE0-ACF0-4FE9-80C4-D6E62AAAAF79}">
      <dgm:prSet/>
      <dgm:spPr/>
      <dgm:t>
        <a:bodyPr/>
        <a:lstStyle/>
        <a:p>
          <a:endParaRPr lang="zh-TW" altLang="en-US" sz="1600" b="1"/>
        </a:p>
      </dgm:t>
    </dgm:pt>
    <dgm:pt modelId="{6D0E9879-4884-443C-9E64-1A72B2AA313F}">
      <dgm:prSet phldrT="[文字]" custT="1"/>
      <dgm:spPr/>
      <dgm:t>
        <a:bodyPr/>
        <a:lstStyle/>
        <a:p>
          <a:r>
            <a:rPr lang="zh-TW" altLang="en-US" sz="1600" b="1" dirty="0"/>
            <a:t>請承辦人進行「申請重分」，並填入理由即可，即可退回單位登記桌。</a:t>
          </a:r>
        </a:p>
      </dgm:t>
    </dgm:pt>
    <dgm:pt modelId="{768FAF10-191D-4F80-8195-A0CDC95DBEF4}" type="parTrans" cxnId="{6E6ADCDD-ABCD-46D1-AEE3-20F1CDDE27DB}">
      <dgm:prSet/>
      <dgm:spPr/>
      <dgm:t>
        <a:bodyPr/>
        <a:lstStyle/>
        <a:p>
          <a:endParaRPr lang="zh-TW" altLang="en-US" sz="1600" b="1"/>
        </a:p>
      </dgm:t>
    </dgm:pt>
    <dgm:pt modelId="{3C6B58E7-2FFC-4E08-970C-6DD699FCDCB8}" type="sibTrans" cxnId="{6E6ADCDD-ABCD-46D1-AEE3-20F1CDDE27DB}">
      <dgm:prSet/>
      <dgm:spPr/>
      <dgm:t>
        <a:bodyPr/>
        <a:lstStyle/>
        <a:p>
          <a:endParaRPr lang="zh-TW" altLang="en-US" sz="1600" b="1"/>
        </a:p>
      </dgm:t>
    </dgm:pt>
    <dgm:pt modelId="{217A36C5-3644-4C13-9CB2-693CAED05985}">
      <dgm:prSet phldrT="[文字]" custT="1"/>
      <dgm:spPr/>
      <dgm:t>
        <a:bodyPr/>
        <a:lstStyle/>
        <a:p>
          <a:r>
            <a:rPr lang="zh-TW" altLang="en-US" sz="1600" b="1" dirty="0"/>
            <a:t>單位內有同仁臨時請假又有趕辦公文如何處理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6504A532-B549-442F-8AA8-65EC3ED61F80}" type="parTrans" cxnId="{60530395-4D59-4BAE-AB14-7C4B8B7EB06B}">
      <dgm:prSet/>
      <dgm:spPr/>
      <dgm:t>
        <a:bodyPr/>
        <a:lstStyle/>
        <a:p>
          <a:endParaRPr lang="zh-TW" altLang="en-US" sz="1600" b="1"/>
        </a:p>
      </dgm:t>
    </dgm:pt>
    <dgm:pt modelId="{20DD9427-B662-4FA7-9191-1F528D49B1CD}" type="sibTrans" cxnId="{60530395-4D59-4BAE-AB14-7C4B8B7EB06B}">
      <dgm:prSet/>
      <dgm:spPr/>
      <dgm:t>
        <a:bodyPr/>
        <a:lstStyle/>
        <a:p>
          <a:endParaRPr lang="zh-TW" altLang="en-US" sz="1600" b="1"/>
        </a:p>
      </dgm:t>
    </dgm:pt>
    <dgm:pt modelId="{B5656172-52DA-4526-86DD-F0D748D854D4}">
      <dgm:prSet phldrT="[文字]" custT="1"/>
      <dgm:spPr/>
      <dgm:t>
        <a:bodyPr/>
        <a:lstStyle/>
        <a:p>
          <a:r>
            <a:rPr lang="zh-TW" altLang="en-US" sz="1600" b="1" dirty="0"/>
            <a:t>收到非本單位承辦之來文如何退回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EC831F3D-EC2B-4162-9334-318BFF442A53}" type="parTrans" cxnId="{7695F89D-CA17-42B0-A653-ACF227A7C1C9}">
      <dgm:prSet/>
      <dgm:spPr/>
      <dgm:t>
        <a:bodyPr/>
        <a:lstStyle/>
        <a:p>
          <a:endParaRPr lang="zh-TW" altLang="en-US" sz="1600" b="1"/>
        </a:p>
      </dgm:t>
    </dgm:pt>
    <dgm:pt modelId="{C0FF8E67-26FC-42C4-8865-EE5F6D92B2A9}" type="sibTrans" cxnId="{7695F89D-CA17-42B0-A653-ACF227A7C1C9}">
      <dgm:prSet/>
      <dgm:spPr/>
      <dgm:t>
        <a:bodyPr/>
        <a:lstStyle/>
        <a:p>
          <a:endParaRPr lang="zh-TW" altLang="en-US" sz="1600" b="1"/>
        </a:p>
      </dgm:t>
    </dgm:pt>
    <dgm:pt modelId="{C9CD1344-C589-4994-8A69-BBCCBB7EBB1E}">
      <dgm:prSet phldrT="[文字]" custT="1"/>
      <dgm:spPr/>
      <dgm:t>
        <a:bodyPr/>
        <a:lstStyle/>
        <a:p>
          <a:r>
            <a:rPr lang="zh-TW" altLang="en-US" sz="1600" b="1" dirty="0" smtClean="0"/>
            <a:t>可</a:t>
          </a:r>
          <a:r>
            <a:rPr lang="zh-TW" altLang="en-US" sz="1600" b="1" dirty="0"/>
            <a:t>將公文退回總收文。</a:t>
          </a:r>
          <a:r>
            <a:rPr lang="en-US" altLang="zh-TW" sz="1600" b="1" dirty="0"/>
            <a:t>(</a:t>
          </a:r>
          <a:r>
            <a:rPr lang="zh-TW" altLang="en-US" sz="1600" b="1" dirty="0"/>
            <a:t>重分理由可於「流程紀錄」檢視</a:t>
          </a:r>
          <a:r>
            <a:rPr lang="en-US" altLang="zh-TW" sz="1600" b="1" dirty="0"/>
            <a:t>)</a:t>
          </a:r>
          <a:endParaRPr lang="zh-TW" altLang="en-US" sz="1600" b="1" dirty="0"/>
        </a:p>
      </dgm:t>
    </dgm:pt>
    <dgm:pt modelId="{C71E1787-4CCC-452F-A7E3-0C8944DA778A}" type="parTrans" cxnId="{8B8B558E-6265-4A52-BB2E-02DF56ED3FA4}">
      <dgm:prSet/>
      <dgm:spPr/>
      <dgm:t>
        <a:bodyPr/>
        <a:lstStyle/>
        <a:p>
          <a:endParaRPr lang="zh-TW" altLang="en-US" sz="1600" b="1"/>
        </a:p>
      </dgm:t>
    </dgm:pt>
    <dgm:pt modelId="{C66ED0F3-584E-4BFB-8004-F058C26A0971}" type="sibTrans" cxnId="{8B8B558E-6265-4A52-BB2E-02DF56ED3FA4}">
      <dgm:prSet/>
      <dgm:spPr/>
      <dgm:t>
        <a:bodyPr/>
        <a:lstStyle/>
        <a:p>
          <a:endParaRPr lang="zh-TW" altLang="en-US" sz="1600" b="1"/>
        </a:p>
      </dgm:t>
    </dgm:pt>
    <dgm:pt modelId="{846981C0-03BE-4439-8B44-476AEBFC0E70}">
      <dgm:prSet phldrT="[文字]" custT="1"/>
      <dgm:spPr/>
      <dgm:t>
        <a:bodyPr/>
        <a:lstStyle/>
        <a:p>
          <a:r>
            <a:rPr lang="zh-TW" altLang="en-US" sz="1600" b="1" dirty="0"/>
            <a:t>請至系統管理</a:t>
          </a:r>
          <a:r>
            <a:rPr lang="en-US" altLang="zh-TW" sz="1600" b="1" dirty="0"/>
            <a:t>/</a:t>
          </a:r>
          <a:r>
            <a:rPr lang="zh-TW" altLang="en-US" sz="1600" b="1" dirty="0"/>
            <a:t>設定代理，進行「即時代理」設定給職務代理人。</a:t>
          </a:r>
        </a:p>
      </dgm:t>
    </dgm:pt>
    <dgm:pt modelId="{2A2EED8E-7844-4723-AAAC-34A07A70B1DB}" type="parTrans" cxnId="{FFACB092-17EE-49AF-A896-1714354AA8D5}">
      <dgm:prSet/>
      <dgm:spPr/>
      <dgm:t>
        <a:bodyPr/>
        <a:lstStyle/>
        <a:p>
          <a:endParaRPr lang="zh-TW" altLang="en-US" sz="1600"/>
        </a:p>
      </dgm:t>
    </dgm:pt>
    <dgm:pt modelId="{98A9286A-6A02-467C-A801-9FBB1F4FB250}" type="sibTrans" cxnId="{FFACB092-17EE-49AF-A896-1714354AA8D5}">
      <dgm:prSet/>
      <dgm:spPr/>
      <dgm:t>
        <a:bodyPr/>
        <a:lstStyle/>
        <a:p>
          <a:endParaRPr lang="zh-TW" altLang="en-US" sz="1600"/>
        </a:p>
      </dgm:t>
    </dgm:pt>
    <dgm:pt modelId="{2364B05D-AC18-4BDB-89D7-B661821FD3CD}">
      <dgm:prSet phldrT="[文字]" custT="1"/>
      <dgm:spPr/>
      <dgm:t>
        <a:bodyPr/>
        <a:lstStyle/>
        <a:p>
          <a:r>
            <a:rPr lang="zh-TW" altLang="en-US" sz="1600" b="1" dirty="0"/>
            <a:t>呈上，「退回原承辦人」或「取消會辦」為何流程沒有退回或向下進行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DA0B24A6-FD1D-4E24-9292-7BF04E2A73D1}" type="parTrans" cxnId="{4A6E06BD-C983-4503-9A13-CF1C7A1D14FC}">
      <dgm:prSet/>
      <dgm:spPr/>
      <dgm:t>
        <a:bodyPr/>
        <a:lstStyle/>
        <a:p>
          <a:endParaRPr lang="zh-TW" altLang="en-US"/>
        </a:p>
      </dgm:t>
    </dgm:pt>
    <dgm:pt modelId="{F93B31E9-E45D-434F-A38B-1ADDD26AA376}" type="sibTrans" cxnId="{4A6E06BD-C983-4503-9A13-CF1C7A1D14FC}">
      <dgm:prSet/>
      <dgm:spPr/>
      <dgm:t>
        <a:bodyPr/>
        <a:lstStyle/>
        <a:p>
          <a:endParaRPr lang="zh-TW" altLang="en-US"/>
        </a:p>
      </dgm:t>
    </dgm:pt>
    <dgm:pt modelId="{BB225BC0-0473-4584-B5B4-C1B91090786F}">
      <dgm:prSet phldrT="[文字]" custT="1"/>
      <dgm:spPr/>
      <dgm:t>
        <a:bodyPr/>
        <a:lstStyle/>
        <a:p>
          <a:r>
            <a:rPr lang="zh-TW" altLang="en-US" sz="1600" b="1" dirty="0"/>
            <a:t>若為分會流程，需等到流程集合點才會進行。</a:t>
          </a:r>
        </a:p>
      </dgm:t>
    </dgm:pt>
    <dgm:pt modelId="{4DD0B21C-EE2C-4D4C-B9E3-A2CA874E12F2}" type="parTrans" cxnId="{39BAA6DB-67CA-47EA-964D-661F049A03F7}">
      <dgm:prSet/>
      <dgm:spPr/>
      <dgm:t>
        <a:bodyPr/>
        <a:lstStyle/>
        <a:p>
          <a:endParaRPr lang="zh-TW" altLang="en-US"/>
        </a:p>
      </dgm:t>
    </dgm:pt>
    <dgm:pt modelId="{927949D9-E858-45D3-B08A-13F6BAA59AF5}" type="sibTrans" cxnId="{39BAA6DB-67CA-47EA-964D-661F049A03F7}">
      <dgm:prSet/>
      <dgm:spPr/>
      <dgm:t>
        <a:bodyPr/>
        <a:lstStyle/>
        <a:p>
          <a:endParaRPr lang="zh-TW" altLang="en-US"/>
        </a:p>
      </dgm:t>
    </dgm:pt>
    <dgm:pt modelId="{D9DE78DE-968D-43A8-BECC-54E11341F8AD}" type="pres">
      <dgm:prSet presAssocID="{BF4274C6-1D08-4BFC-929C-456B9E46B8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639EF00-3DA0-4438-9F25-025014193FA4}" type="pres">
      <dgm:prSet presAssocID="{B5656172-52DA-4526-86DD-F0D748D854D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D19501-825B-42B8-B9AA-2F19E345367B}" type="pres">
      <dgm:prSet presAssocID="{B5656172-52DA-4526-86DD-F0D748D854D4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F98DFF-4D6C-4503-86C6-7B2001DF8385}" type="pres">
      <dgm:prSet presAssocID="{24E13B92-950C-4745-90C5-F5B16199C2F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29D1FB-DE38-4EA3-B439-A5214DE6B223}" type="pres">
      <dgm:prSet presAssocID="{24E13B92-950C-4745-90C5-F5B16199C2FD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39FCCB-A146-4498-8D76-0E6C4F250A6C}" type="pres">
      <dgm:prSet presAssocID="{8AC87446-B4FF-4EA1-8896-4AD7414EA44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4C71EF-F9CD-4BAD-9D7C-29F25037539A}" type="pres">
      <dgm:prSet presAssocID="{8AC87446-B4FF-4EA1-8896-4AD7414EA44A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3715CE-735F-48F5-BA04-A1F53FB715CE}" type="pres">
      <dgm:prSet presAssocID="{2F81888F-A23A-40C7-BA53-818B3E11B2F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6A1AF1-0652-4420-BC7C-6ABCB09C00EA}" type="pres">
      <dgm:prSet presAssocID="{2F81888F-A23A-40C7-BA53-818B3E11B2F3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A09907-6A2D-469B-BF34-E027DD73BBA7}" type="pres">
      <dgm:prSet presAssocID="{2364B05D-AC18-4BDB-89D7-B661821FD3CD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232510-C1E7-4601-A3EE-9C3A020C5A79}" type="pres">
      <dgm:prSet presAssocID="{2364B05D-AC18-4BDB-89D7-B661821FD3CD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011A9B-EEAD-40B7-8F9C-DAECDEFE8EBE}" type="pres">
      <dgm:prSet presAssocID="{217A36C5-3644-4C13-9CB2-693CAED05985}" presName="parentText" presStyleLbl="node1" presStyleIdx="5" presStyleCnt="6" custLinFactNeighborY="-845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8DD527-D195-4A91-8191-EFA72CD6B2BD}" type="pres">
      <dgm:prSet presAssocID="{217A36C5-3644-4C13-9CB2-693CAED05985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695F89D-CA17-42B0-A653-ACF227A7C1C9}" srcId="{BF4274C6-1D08-4BFC-929C-456B9E46B8A9}" destId="{B5656172-52DA-4526-86DD-F0D748D854D4}" srcOrd="0" destOrd="0" parTransId="{EC831F3D-EC2B-4162-9334-318BFF442A53}" sibTransId="{C0FF8E67-26FC-42C4-8865-EE5F6D92B2A9}"/>
    <dgm:cxn modelId="{39BAA6DB-67CA-47EA-964D-661F049A03F7}" srcId="{2364B05D-AC18-4BDB-89D7-B661821FD3CD}" destId="{BB225BC0-0473-4584-B5B4-C1B91090786F}" srcOrd="0" destOrd="0" parTransId="{4DD0B21C-EE2C-4D4C-B9E3-A2CA874E12F2}" sibTransId="{927949D9-E858-45D3-B08A-13F6BAA59AF5}"/>
    <dgm:cxn modelId="{59B938AF-11D8-42AE-A733-ED0949C5768A}" srcId="{BF4274C6-1D08-4BFC-929C-456B9E46B8A9}" destId="{24E13B92-950C-4745-90C5-F5B16199C2FD}" srcOrd="1" destOrd="0" parTransId="{E0D46C1C-F352-4745-AE81-2603A7058B5C}" sibTransId="{22A470C2-EF57-46B9-882F-B4994A3A6D7D}"/>
    <dgm:cxn modelId="{E778BECE-6DC1-4A34-885C-03CB3F580A9D}" type="presOf" srcId="{5AF11D3F-5B0F-431B-A3C6-BD42DA276081}" destId="{476A1AF1-0652-4420-BC7C-6ABCB09C00EA}" srcOrd="0" destOrd="0" presId="urn:microsoft.com/office/officeart/2005/8/layout/vList2"/>
    <dgm:cxn modelId="{C58BC17A-4D0A-462F-AAE6-65BF21D15F43}" type="presOf" srcId="{217A36C5-3644-4C13-9CB2-693CAED05985}" destId="{BB011A9B-EEAD-40B7-8F9C-DAECDEFE8EBE}" srcOrd="0" destOrd="0" presId="urn:microsoft.com/office/officeart/2005/8/layout/vList2"/>
    <dgm:cxn modelId="{452F3AE6-1D57-44FF-88BE-4A2BA0237047}" type="presOf" srcId="{24E13B92-950C-4745-90C5-F5B16199C2FD}" destId="{32F98DFF-4D6C-4503-86C6-7B2001DF8385}" srcOrd="0" destOrd="0" presId="urn:microsoft.com/office/officeart/2005/8/layout/vList2"/>
    <dgm:cxn modelId="{60530395-4D59-4BAE-AB14-7C4B8B7EB06B}" srcId="{BF4274C6-1D08-4BFC-929C-456B9E46B8A9}" destId="{217A36C5-3644-4C13-9CB2-693CAED05985}" srcOrd="5" destOrd="0" parTransId="{6504A532-B549-442F-8AA8-65EC3ED61F80}" sibTransId="{20DD9427-B662-4FA7-9191-1F528D49B1CD}"/>
    <dgm:cxn modelId="{591DAA2B-DB79-497F-8711-273724525B43}" srcId="{2F81888F-A23A-40C7-BA53-818B3E11B2F3}" destId="{5AF11D3F-5B0F-431B-A3C6-BD42DA276081}" srcOrd="0" destOrd="0" parTransId="{818830E3-0878-4033-8450-CE76D17A2DA0}" sibTransId="{BDBA529E-465F-4D54-BBBC-F3B12A61E897}"/>
    <dgm:cxn modelId="{59573911-BA85-4E1B-8D2C-B10441852505}" type="presOf" srcId="{E06610B5-23F5-4AA5-A99F-C05B548FED0D}" destId="{0229D1FB-DE38-4EA3-B439-A5214DE6B223}" srcOrd="0" destOrd="0" presId="urn:microsoft.com/office/officeart/2005/8/layout/vList2"/>
    <dgm:cxn modelId="{6E6ADCDD-ABCD-46D1-AEE3-20F1CDDE27DB}" srcId="{8AC87446-B4FF-4EA1-8896-4AD7414EA44A}" destId="{6D0E9879-4884-443C-9E64-1A72B2AA313F}" srcOrd="0" destOrd="0" parTransId="{768FAF10-191D-4F80-8195-A0CDC95DBEF4}" sibTransId="{3C6B58E7-2FFC-4E08-970C-6DD699FCDCB8}"/>
    <dgm:cxn modelId="{AF3C1A98-D860-41D2-B223-F4D21026F982}" type="presOf" srcId="{8AC87446-B4FF-4EA1-8896-4AD7414EA44A}" destId="{FD39FCCB-A146-4498-8D76-0E6C4F250A6C}" srcOrd="0" destOrd="0" presId="urn:microsoft.com/office/officeart/2005/8/layout/vList2"/>
    <dgm:cxn modelId="{79F48006-31BB-4F78-A8F4-2D337DC3F6D5}" type="presOf" srcId="{6D0E9879-4884-443C-9E64-1A72B2AA313F}" destId="{1E4C71EF-F9CD-4BAD-9D7C-29F25037539A}" srcOrd="0" destOrd="0" presId="urn:microsoft.com/office/officeart/2005/8/layout/vList2"/>
    <dgm:cxn modelId="{0C712045-CD32-4E68-9990-4F0CD11FB5DD}" type="presOf" srcId="{846981C0-03BE-4439-8B44-476AEBFC0E70}" destId="{128DD527-D195-4A91-8191-EFA72CD6B2BD}" srcOrd="0" destOrd="0" presId="urn:microsoft.com/office/officeart/2005/8/layout/vList2"/>
    <dgm:cxn modelId="{5B24E4F1-B6ED-4C75-85D6-B20EE09E51A7}" srcId="{BF4274C6-1D08-4BFC-929C-456B9E46B8A9}" destId="{8AC87446-B4FF-4EA1-8896-4AD7414EA44A}" srcOrd="2" destOrd="0" parTransId="{F4FF5349-9289-49C5-81EA-382CD59DC10D}" sibTransId="{5D16ECF8-CD81-48B0-981F-C1A6B156A693}"/>
    <dgm:cxn modelId="{8B8B558E-6265-4A52-BB2E-02DF56ED3FA4}" srcId="{B5656172-52DA-4526-86DD-F0D748D854D4}" destId="{C9CD1344-C589-4994-8A69-BBCCBB7EBB1E}" srcOrd="0" destOrd="0" parTransId="{C71E1787-4CCC-452F-A7E3-0C8944DA778A}" sibTransId="{C66ED0F3-584E-4BFB-8004-F058C26A0971}"/>
    <dgm:cxn modelId="{4A6E06BD-C983-4503-9A13-CF1C7A1D14FC}" srcId="{BF4274C6-1D08-4BFC-929C-456B9E46B8A9}" destId="{2364B05D-AC18-4BDB-89D7-B661821FD3CD}" srcOrd="4" destOrd="0" parTransId="{DA0B24A6-FD1D-4E24-9292-7BF04E2A73D1}" sibTransId="{F93B31E9-E45D-434F-A38B-1ADDD26AA376}"/>
    <dgm:cxn modelId="{79579C8C-7C1F-4CD4-8AF1-F8FA30A8ADF5}" srcId="{24E13B92-950C-4745-90C5-F5B16199C2FD}" destId="{E06610B5-23F5-4AA5-A99F-C05B548FED0D}" srcOrd="0" destOrd="0" parTransId="{5718FA5B-737C-47C9-9E08-F88A1B132E84}" sibTransId="{5E8F37F3-3040-4727-B18F-CA41033246CF}"/>
    <dgm:cxn modelId="{F4C28301-5C5B-4B2B-91CB-02A405885448}" type="presOf" srcId="{B5656172-52DA-4526-86DD-F0D748D854D4}" destId="{D639EF00-3DA0-4438-9F25-025014193FA4}" srcOrd="0" destOrd="0" presId="urn:microsoft.com/office/officeart/2005/8/layout/vList2"/>
    <dgm:cxn modelId="{ED56D315-987A-4326-B74A-3B80469CA4BC}" type="presOf" srcId="{BB225BC0-0473-4584-B5B4-C1B91090786F}" destId="{DE232510-C1E7-4601-A3EE-9C3A020C5A79}" srcOrd="0" destOrd="0" presId="urn:microsoft.com/office/officeart/2005/8/layout/vList2"/>
    <dgm:cxn modelId="{524DCCE0-ACF0-4FE9-80C4-D6E62AAAAF79}" srcId="{BF4274C6-1D08-4BFC-929C-456B9E46B8A9}" destId="{2F81888F-A23A-40C7-BA53-818B3E11B2F3}" srcOrd="3" destOrd="0" parTransId="{030ECA76-9E40-4607-B69B-5FBD7C80747F}" sibTransId="{E1BE0863-5265-47AF-BC6D-EEB5B9C0F085}"/>
    <dgm:cxn modelId="{D17C483C-6CDF-425B-A389-4AEAEA8CB872}" type="presOf" srcId="{2364B05D-AC18-4BDB-89D7-B661821FD3CD}" destId="{F5A09907-6A2D-469B-BF34-E027DD73BBA7}" srcOrd="0" destOrd="0" presId="urn:microsoft.com/office/officeart/2005/8/layout/vList2"/>
    <dgm:cxn modelId="{FFACB092-17EE-49AF-A896-1714354AA8D5}" srcId="{217A36C5-3644-4C13-9CB2-693CAED05985}" destId="{846981C0-03BE-4439-8B44-476AEBFC0E70}" srcOrd="0" destOrd="0" parTransId="{2A2EED8E-7844-4723-AAAC-34A07A70B1DB}" sibTransId="{98A9286A-6A02-467C-A801-9FBB1F4FB250}"/>
    <dgm:cxn modelId="{FD55F38D-4D39-4A0D-9ACF-579B8A25A5AD}" type="presOf" srcId="{C9CD1344-C589-4994-8A69-BBCCBB7EBB1E}" destId="{2CD19501-825B-42B8-B9AA-2F19E345367B}" srcOrd="0" destOrd="0" presId="urn:microsoft.com/office/officeart/2005/8/layout/vList2"/>
    <dgm:cxn modelId="{EA2315B2-CA63-44DF-B0CA-665DB40A4018}" type="presOf" srcId="{2F81888F-A23A-40C7-BA53-818B3E11B2F3}" destId="{383715CE-735F-48F5-BA04-A1F53FB715CE}" srcOrd="0" destOrd="0" presId="urn:microsoft.com/office/officeart/2005/8/layout/vList2"/>
    <dgm:cxn modelId="{B3F0DC05-37F4-4FEB-ADB8-07F7835C33F7}" type="presOf" srcId="{BF4274C6-1D08-4BFC-929C-456B9E46B8A9}" destId="{D9DE78DE-968D-43A8-BECC-54E11341F8AD}" srcOrd="0" destOrd="0" presId="urn:microsoft.com/office/officeart/2005/8/layout/vList2"/>
    <dgm:cxn modelId="{86FD8E68-C1AC-45A7-9839-A8EFFB465055}" type="presParOf" srcId="{D9DE78DE-968D-43A8-BECC-54E11341F8AD}" destId="{D639EF00-3DA0-4438-9F25-025014193FA4}" srcOrd="0" destOrd="0" presId="urn:microsoft.com/office/officeart/2005/8/layout/vList2"/>
    <dgm:cxn modelId="{94FDDA6D-BD7A-43AB-ADE2-BF9A7EE4EBFA}" type="presParOf" srcId="{D9DE78DE-968D-43A8-BECC-54E11341F8AD}" destId="{2CD19501-825B-42B8-B9AA-2F19E345367B}" srcOrd="1" destOrd="0" presId="urn:microsoft.com/office/officeart/2005/8/layout/vList2"/>
    <dgm:cxn modelId="{86D0273B-780D-4305-817C-3201C1C539DE}" type="presParOf" srcId="{D9DE78DE-968D-43A8-BECC-54E11341F8AD}" destId="{32F98DFF-4D6C-4503-86C6-7B2001DF8385}" srcOrd="2" destOrd="0" presId="urn:microsoft.com/office/officeart/2005/8/layout/vList2"/>
    <dgm:cxn modelId="{7248F0F0-B004-4FFE-8718-1574DDF83386}" type="presParOf" srcId="{D9DE78DE-968D-43A8-BECC-54E11341F8AD}" destId="{0229D1FB-DE38-4EA3-B439-A5214DE6B223}" srcOrd="3" destOrd="0" presId="urn:microsoft.com/office/officeart/2005/8/layout/vList2"/>
    <dgm:cxn modelId="{F086C372-8A63-429E-B195-9FCAE33B8004}" type="presParOf" srcId="{D9DE78DE-968D-43A8-BECC-54E11341F8AD}" destId="{FD39FCCB-A146-4498-8D76-0E6C4F250A6C}" srcOrd="4" destOrd="0" presId="urn:microsoft.com/office/officeart/2005/8/layout/vList2"/>
    <dgm:cxn modelId="{C940952E-7ABA-463F-9FEB-5006A0323778}" type="presParOf" srcId="{D9DE78DE-968D-43A8-BECC-54E11341F8AD}" destId="{1E4C71EF-F9CD-4BAD-9D7C-29F25037539A}" srcOrd="5" destOrd="0" presId="urn:microsoft.com/office/officeart/2005/8/layout/vList2"/>
    <dgm:cxn modelId="{DDF9E8C3-4C6B-4FB3-8160-6F5A6FFE61BC}" type="presParOf" srcId="{D9DE78DE-968D-43A8-BECC-54E11341F8AD}" destId="{383715CE-735F-48F5-BA04-A1F53FB715CE}" srcOrd="6" destOrd="0" presId="urn:microsoft.com/office/officeart/2005/8/layout/vList2"/>
    <dgm:cxn modelId="{03F499AF-F51B-418D-8CA9-217C27B8BDEF}" type="presParOf" srcId="{D9DE78DE-968D-43A8-BECC-54E11341F8AD}" destId="{476A1AF1-0652-4420-BC7C-6ABCB09C00EA}" srcOrd="7" destOrd="0" presId="urn:microsoft.com/office/officeart/2005/8/layout/vList2"/>
    <dgm:cxn modelId="{1484F9EA-1305-4EB9-8995-14D2BCE9EEC0}" type="presParOf" srcId="{D9DE78DE-968D-43A8-BECC-54E11341F8AD}" destId="{F5A09907-6A2D-469B-BF34-E027DD73BBA7}" srcOrd="8" destOrd="0" presId="urn:microsoft.com/office/officeart/2005/8/layout/vList2"/>
    <dgm:cxn modelId="{5AB0084E-D231-4982-8E04-A99A3277DD31}" type="presParOf" srcId="{D9DE78DE-968D-43A8-BECC-54E11341F8AD}" destId="{DE232510-C1E7-4601-A3EE-9C3A020C5A79}" srcOrd="9" destOrd="0" presId="urn:microsoft.com/office/officeart/2005/8/layout/vList2"/>
    <dgm:cxn modelId="{6D4564A3-CBF6-46F3-9121-80643CC9F660}" type="presParOf" srcId="{D9DE78DE-968D-43A8-BECC-54E11341F8AD}" destId="{BB011A9B-EEAD-40B7-8F9C-DAECDEFE8EBE}" srcOrd="10" destOrd="0" presId="urn:microsoft.com/office/officeart/2005/8/layout/vList2"/>
    <dgm:cxn modelId="{6DC419BF-E406-4DC0-9B89-4FA2D8ED40EF}" type="presParOf" srcId="{D9DE78DE-968D-43A8-BECC-54E11341F8AD}" destId="{128DD527-D195-4A91-8191-EFA72CD6B2BD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F4274C6-1D08-4BFC-929C-456B9E46B8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4E13B92-950C-4745-90C5-F5B16199C2FD}">
      <dgm:prSet phldrT="[文字]" custT="1"/>
      <dgm:spPr/>
      <dgm:t>
        <a:bodyPr/>
        <a:lstStyle/>
        <a:p>
          <a:r>
            <a:rPr lang="zh-TW" altLang="en-US" sz="1600" b="1" dirty="0"/>
            <a:t>如何查詢單位內未結案及受會之公文</a:t>
          </a:r>
        </a:p>
      </dgm:t>
    </dgm:pt>
    <dgm:pt modelId="{22A470C2-EF57-46B9-882F-B4994A3A6D7D}" type="sibTrans" cxnId="{59B938AF-11D8-42AE-A733-ED0949C5768A}">
      <dgm:prSet/>
      <dgm:spPr/>
      <dgm:t>
        <a:bodyPr/>
        <a:lstStyle/>
        <a:p>
          <a:endParaRPr lang="zh-TW" altLang="en-US" sz="1600" b="1"/>
        </a:p>
      </dgm:t>
    </dgm:pt>
    <dgm:pt modelId="{E0D46C1C-F352-4745-AE81-2603A7058B5C}" type="parTrans" cxnId="{59B938AF-11D8-42AE-A733-ED0949C5768A}">
      <dgm:prSet/>
      <dgm:spPr/>
      <dgm:t>
        <a:bodyPr/>
        <a:lstStyle/>
        <a:p>
          <a:endParaRPr lang="zh-TW" altLang="en-US" sz="1600" b="1"/>
        </a:p>
      </dgm:t>
    </dgm:pt>
    <dgm:pt modelId="{E06610B5-23F5-4AA5-A99F-C05B548FED0D}">
      <dgm:prSet phldrT="[文字]" custT="1"/>
      <dgm:spPr/>
      <dgm:t>
        <a:bodyPr/>
        <a:lstStyle/>
        <a:p>
          <a:r>
            <a:rPr lang="zh-TW" altLang="en-US" sz="1600" b="1" dirty="0"/>
            <a:t>「單位承辦未結公文」及「單位受會公文」可檢視公文狀態。</a:t>
          </a:r>
        </a:p>
      </dgm:t>
    </dgm:pt>
    <dgm:pt modelId="{5E8F37F3-3040-4727-B18F-CA41033246CF}" type="sibTrans" cxnId="{79579C8C-7C1F-4CD4-8AF1-F8FA30A8ADF5}">
      <dgm:prSet/>
      <dgm:spPr/>
      <dgm:t>
        <a:bodyPr/>
        <a:lstStyle/>
        <a:p>
          <a:endParaRPr lang="zh-TW" altLang="en-US" sz="1600" b="1"/>
        </a:p>
      </dgm:t>
    </dgm:pt>
    <dgm:pt modelId="{5718FA5B-737C-47C9-9E08-F88A1B132E84}" type="parTrans" cxnId="{79579C8C-7C1F-4CD4-8AF1-F8FA30A8ADF5}">
      <dgm:prSet/>
      <dgm:spPr/>
      <dgm:t>
        <a:bodyPr/>
        <a:lstStyle/>
        <a:p>
          <a:endParaRPr lang="zh-TW" altLang="en-US" sz="1600" b="1"/>
        </a:p>
      </dgm:t>
    </dgm:pt>
    <dgm:pt modelId="{51D2266F-A9E0-4D5B-BA7F-BE83536DB1DF}">
      <dgm:prSet phldrT="[文字]" custT="1"/>
      <dgm:spPr/>
      <dgm:t>
        <a:bodyPr/>
        <a:lstStyle/>
        <a:p>
          <a:r>
            <a:rPr lang="zh-TW" altLang="en-US" sz="1600" b="1" dirty="0"/>
            <a:t>受會公文的時效如何計算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20EE3BDD-C844-47FD-ABB5-7E1F38A75D9C}" type="sibTrans" cxnId="{1E6313A1-A15E-4B28-8653-BF1AF4D2D670}">
      <dgm:prSet/>
      <dgm:spPr/>
      <dgm:t>
        <a:bodyPr/>
        <a:lstStyle/>
        <a:p>
          <a:endParaRPr lang="zh-TW" altLang="en-US" sz="1600" b="1"/>
        </a:p>
      </dgm:t>
    </dgm:pt>
    <dgm:pt modelId="{4AB79459-3540-474A-9F0F-0A48064286B7}" type="parTrans" cxnId="{1E6313A1-A15E-4B28-8653-BF1AF4D2D670}">
      <dgm:prSet/>
      <dgm:spPr/>
      <dgm:t>
        <a:bodyPr/>
        <a:lstStyle/>
        <a:p>
          <a:endParaRPr lang="zh-TW" altLang="en-US" sz="1600" b="1"/>
        </a:p>
      </dgm:t>
    </dgm:pt>
    <dgm:pt modelId="{D0CA8923-F05C-45BA-BD41-C752919802CE}">
      <dgm:prSet phldrT="[文字]" custT="1"/>
      <dgm:spPr/>
      <dgm:t>
        <a:bodyPr/>
        <a:lstStyle/>
        <a:p>
          <a:r>
            <a:rPr lang="zh-TW" altLang="en-US" sz="1600" b="1" dirty="0"/>
            <a:t>當承辦單位公文送至受會單位為「收會時間」，受會單位辦畢為「會畢時間」，此段則為「會辦時間」。</a:t>
          </a:r>
        </a:p>
      </dgm:t>
    </dgm:pt>
    <dgm:pt modelId="{9C4C42B0-74BF-4A72-91A3-2DAE65033566}" type="sibTrans" cxnId="{39EF7106-58E3-4522-BB63-2A0006C3F263}">
      <dgm:prSet/>
      <dgm:spPr/>
      <dgm:t>
        <a:bodyPr/>
        <a:lstStyle/>
        <a:p>
          <a:endParaRPr lang="zh-TW" altLang="en-US" sz="1600" b="1"/>
        </a:p>
      </dgm:t>
    </dgm:pt>
    <dgm:pt modelId="{78BEB90F-2916-490D-8913-5BBEA206DC3D}" type="parTrans" cxnId="{39EF7106-58E3-4522-BB63-2A0006C3F263}">
      <dgm:prSet/>
      <dgm:spPr/>
      <dgm:t>
        <a:bodyPr/>
        <a:lstStyle/>
        <a:p>
          <a:endParaRPr lang="zh-TW" altLang="en-US" sz="1600" b="1"/>
        </a:p>
      </dgm:t>
    </dgm:pt>
    <dgm:pt modelId="{712B910A-5685-4E64-B0AE-F2228003FDA7}">
      <dgm:prSet phldrT="[文字]" custT="1"/>
      <dgm:spPr/>
      <dgm:t>
        <a:bodyPr/>
        <a:lstStyle/>
        <a:p>
          <a:r>
            <a:rPr lang="zh-TW" altLang="en-US" sz="1600" b="1" dirty="0"/>
            <a:t>同仁離職或調單位後，公文未辦畢應如何處理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0BDAB73E-B284-412A-AAE6-20F3CAB92325}" type="parTrans" cxnId="{7D7FE72C-797F-4E13-8866-4480F3E1A6A2}">
      <dgm:prSet/>
      <dgm:spPr/>
      <dgm:t>
        <a:bodyPr/>
        <a:lstStyle/>
        <a:p>
          <a:endParaRPr lang="zh-TW" altLang="en-US" sz="1600" b="1"/>
        </a:p>
      </dgm:t>
    </dgm:pt>
    <dgm:pt modelId="{40E63D98-F4F0-4D33-950E-3696F47EA4AD}" type="sibTrans" cxnId="{7D7FE72C-797F-4E13-8866-4480F3E1A6A2}">
      <dgm:prSet/>
      <dgm:spPr/>
      <dgm:t>
        <a:bodyPr/>
        <a:lstStyle/>
        <a:p>
          <a:endParaRPr lang="zh-TW" altLang="en-US" sz="1600" b="1"/>
        </a:p>
      </dgm:t>
    </dgm:pt>
    <dgm:pt modelId="{3F0AD6A1-5C04-464E-B0FC-046130B3F76F}">
      <dgm:prSet phldrT="[文字]" custT="1"/>
      <dgm:spPr/>
      <dgm:t>
        <a:bodyPr/>
        <a:lstStyle/>
        <a:p>
          <a:r>
            <a:rPr lang="zh-TW" altLang="en-US" sz="1600" b="1" dirty="0"/>
            <a:t>請至系統管理</a:t>
          </a:r>
          <a:r>
            <a:rPr lang="en-US" altLang="zh-TW" sz="1600" b="1" dirty="0"/>
            <a:t>/</a:t>
          </a:r>
          <a:r>
            <a:rPr lang="zh-TW" altLang="en-US" sz="1600" b="1" dirty="0"/>
            <a:t>移文設定，將未辦畢之公文移文給單位內其他承辦人續辦。</a:t>
          </a:r>
        </a:p>
      </dgm:t>
    </dgm:pt>
    <dgm:pt modelId="{1ED2449E-BF66-499F-8558-ADB7CEA008F8}" type="parTrans" cxnId="{1EBF6084-EF5A-4110-8F15-76C255BDF154}">
      <dgm:prSet/>
      <dgm:spPr/>
      <dgm:t>
        <a:bodyPr/>
        <a:lstStyle/>
        <a:p>
          <a:endParaRPr lang="zh-TW" altLang="en-US" sz="1600" b="1"/>
        </a:p>
      </dgm:t>
    </dgm:pt>
    <dgm:pt modelId="{454557FA-83B1-496A-A171-5EE8CBD549AB}" type="sibTrans" cxnId="{1EBF6084-EF5A-4110-8F15-76C255BDF154}">
      <dgm:prSet/>
      <dgm:spPr/>
      <dgm:t>
        <a:bodyPr/>
        <a:lstStyle/>
        <a:p>
          <a:endParaRPr lang="zh-TW" altLang="en-US" sz="1600" b="1"/>
        </a:p>
      </dgm:t>
    </dgm:pt>
    <dgm:pt modelId="{FE923F9F-87C3-49FF-A80E-72142D6E5D38}">
      <dgm:prSet phldrT="[文字]" custT="1"/>
      <dgm:spPr/>
      <dgm:t>
        <a:bodyPr/>
        <a:lstStyle/>
        <a:p>
          <a:r>
            <a:rPr lang="zh-TW" altLang="en-US" sz="1600" b="1" dirty="0"/>
            <a:t>呈上，公文可移至其他單位承辦人嗎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967251F6-4144-4B46-9E7B-D5400CD58271}" type="parTrans" cxnId="{6ED7B7FE-AB63-444C-8E9A-6FA2B7742BCB}">
      <dgm:prSet/>
      <dgm:spPr/>
      <dgm:t>
        <a:bodyPr/>
        <a:lstStyle/>
        <a:p>
          <a:endParaRPr lang="zh-TW" altLang="en-US" sz="1600"/>
        </a:p>
      </dgm:t>
    </dgm:pt>
    <dgm:pt modelId="{6970CE37-82BE-47AF-8FE9-CC337242F86D}" type="sibTrans" cxnId="{6ED7B7FE-AB63-444C-8E9A-6FA2B7742BCB}">
      <dgm:prSet/>
      <dgm:spPr/>
      <dgm:t>
        <a:bodyPr/>
        <a:lstStyle/>
        <a:p>
          <a:endParaRPr lang="zh-TW" altLang="en-US" sz="1600"/>
        </a:p>
      </dgm:t>
    </dgm:pt>
    <dgm:pt modelId="{DC530A5D-0B22-4FBB-B6BC-4E4E860A3B8E}">
      <dgm:prSet phldrT="[文字]" custT="1"/>
      <dgm:spPr/>
      <dgm:t>
        <a:bodyPr/>
        <a:lstStyle/>
        <a:p>
          <a:r>
            <a:rPr lang="zh-TW" altLang="en-US" sz="1600" b="1" dirty="0"/>
            <a:t>單位登記桌權限僅能移給單位內同仁，若要移出單位，應請示主管後再由系統管理員執行。</a:t>
          </a:r>
        </a:p>
      </dgm:t>
    </dgm:pt>
    <dgm:pt modelId="{5CAFC844-DC65-47F3-9571-A62C81638D51}" type="parTrans" cxnId="{11A262F2-4FA3-486F-8C9F-0B6133D04D2D}">
      <dgm:prSet/>
      <dgm:spPr/>
      <dgm:t>
        <a:bodyPr/>
        <a:lstStyle/>
        <a:p>
          <a:endParaRPr lang="zh-TW" altLang="en-US" sz="1600"/>
        </a:p>
      </dgm:t>
    </dgm:pt>
    <dgm:pt modelId="{B7589870-123B-4924-B5F6-1539674D5ABD}" type="sibTrans" cxnId="{11A262F2-4FA3-486F-8C9F-0B6133D04D2D}">
      <dgm:prSet/>
      <dgm:spPr/>
      <dgm:t>
        <a:bodyPr/>
        <a:lstStyle/>
        <a:p>
          <a:endParaRPr lang="zh-TW" altLang="en-US" sz="1600"/>
        </a:p>
      </dgm:t>
    </dgm:pt>
    <dgm:pt modelId="{E4236799-F50E-4637-A5F1-D47B7EA343F9}">
      <dgm:prSet phldrT="[文字]" custT="1"/>
      <dgm:spPr/>
      <dgm:t>
        <a:bodyPr/>
        <a:lstStyle/>
        <a:p>
          <a:r>
            <a:rPr lang="zh-TW" altLang="en-US" sz="1600" b="1" dirty="0"/>
            <a:t>如何查詢單位內已結案未歸至檔案室之公文</a:t>
          </a:r>
          <a:r>
            <a:rPr lang="en-US" altLang="zh-TW" sz="1600" b="1" dirty="0"/>
            <a:t>?</a:t>
          </a:r>
          <a:endParaRPr lang="zh-TW" altLang="en-US" sz="1600" b="1" dirty="0"/>
        </a:p>
      </dgm:t>
    </dgm:pt>
    <dgm:pt modelId="{59F7196F-3084-4707-92D2-C40740F16AE1}" type="parTrans" cxnId="{93CD57D1-A8B6-48C2-BDFC-B79A89D61986}">
      <dgm:prSet/>
      <dgm:spPr/>
      <dgm:t>
        <a:bodyPr/>
        <a:lstStyle/>
        <a:p>
          <a:endParaRPr lang="zh-TW" altLang="en-US" sz="1600"/>
        </a:p>
      </dgm:t>
    </dgm:pt>
    <dgm:pt modelId="{92584CAC-2501-4AC8-9AE9-E6D2B6DD1720}" type="sibTrans" cxnId="{93CD57D1-A8B6-48C2-BDFC-B79A89D61986}">
      <dgm:prSet/>
      <dgm:spPr/>
      <dgm:t>
        <a:bodyPr/>
        <a:lstStyle/>
        <a:p>
          <a:endParaRPr lang="zh-TW" altLang="en-US" sz="1600"/>
        </a:p>
      </dgm:t>
    </dgm:pt>
    <dgm:pt modelId="{4E7D2392-4CB4-4AA0-8231-3A3F372137EB}">
      <dgm:prSet phldrT="[文字]" custT="1"/>
      <dgm:spPr/>
      <dgm:t>
        <a:bodyPr/>
        <a:lstStyle/>
        <a:p>
          <a:r>
            <a:rPr lang="zh-TW" altLang="en-US" sz="1600" b="1" dirty="0"/>
            <a:t>請至稽催查詢可依未歸日數查詢。</a:t>
          </a:r>
        </a:p>
      </dgm:t>
    </dgm:pt>
    <dgm:pt modelId="{2F508487-ED9E-4A4B-979C-42E61FD0A3FE}" type="parTrans" cxnId="{837F0FFB-96E4-4842-AEF5-D41F8E7BF8A6}">
      <dgm:prSet/>
      <dgm:spPr/>
      <dgm:t>
        <a:bodyPr/>
        <a:lstStyle/>
        <a:p>
          <a:endParaRPr lang="zh-TW" altLang="en-US" sz="1600"/>
        </a:p>
      </dgm:t>
    </dgm:pt>
    <dgm:pt modelId="{78802EAF-8CCF-4D6D-B2C5-767E6078A227}" type="sibTrans" cxnId="{837F0FFB-96E4-4842-AEF5-D41F8E7BF8A6}">
      <dgm:prSet/>
      <dgm:spPr/>
      <dgm:t>
        <a:bodyPr/>
        <a:lstStyle/>
        <a:p>
          <a:endParaRPr lang="zh-TW" altLang="en-US" sz="1600"/>
        </a:p>
      </dgm:t>
    </dgm:pt>
    <dgm:pt modelId="{D9DE78DE-968D-43A8-BECC-54E11341F8AD}" type="pres">
      <dgm:prSet presAssocID="{BF4274C6-1D08-4BFC-929C-456B9E46B8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2E3A819-401B-4320-98CF-6B9A3E5B0669}" type="pres">
      <dgm:prSet presAssocID="{712B910A-5685-4E64-B0AE-F2228003FDA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913998-DB96-4C92-A668-0ECD66915A17}" type="pres">
      <dgm:prSet presAssocID="{712B910A-5685-4E64-B0AE-F2228003FDA7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B64DF8-25BD-4C3B-A6A7-C4E9CFA2F48F}" type="pres">
      <dgm:prSet presAssocID="{FE923F9F-87C3-49FF-A80E-72142D6E5D3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B57A4A-6D00-46C7-B4A6-885609D2202A}" type="pres">
      <dgm:prSet presAssocID="{FE923F9F-87C3-49FF-A80E-72142D6E5D38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F98DFF-4D6C-4503-86C6-7B2001DF8385}" type="pres">
      <dgm:prSet presAssocID="{24E13B92-950C-4745-90C5-F5B16199C2F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29D1FB-DE38-4EA3-B439-A5214DE6B223}" type="pres">
      <dgm:prSet presAssocID="{24E13B92-950C-4745-90C5-F5B16199C2FD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84024B-48AB-4D19-8482-25AB5517E20D}" type="pres">
      <dgm:prSet presAssocID="{E4236799-F50E-4637-A5F1-D47B7EA343F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9C83DF-EC41-4FAB-A9C1-2BD2170DE56C}" type="pres">
      <dgm:prSet presAssocID="{E4236799-F50E-4637-A5F1-D47B7EA343F9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43113F-55C2-481E-B642-B0EDE1EA2997}" type="pres">
      <dgm:prSet presAssocID="{51D2266F-A9E0-4D5B-BA7F-BE83536DB1D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5DA1EF-F326-4E8B-8589-D628603D4059}" type="pres">
      <dgm:prSet presAssocID="{51D2266F-A9E0-4D5B-BA7F-BE83536DB1DF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5712E18-0333-4B65-BF7B-08048EC8A40E}" type="presOf" srcId="{51D2266F-A9E0-4D5B-BA7F-BE83536DB1DF}" destId="{CF43113F-55C2-481E-B642-B0EDE1EA2997}" srcOrd="0" destOrd="0" presId="urn:microsoft.com/office/officeart/2005/8/layout/vList2"/>
    <dgm:cxn modelId="{058838A9-95EF-4EC6-91D5-6C83F973BB8C}" type="presOf" srcId="{3F0AD6A1-5C04-464E-B0FC-046130B3F76F}" destId="{7A913998-DB96-4C92-A668-0ECD66915A17}" srcOrd="0" destOrd="0" presId="urn:microsoft.com/office/officeart/2005/8/layout/vList2"/>
    <dgm:cxn modelId="{59B938AF-11D8-42AE-A733-ED0949C5768A}" srcId="{BF4274C6-1D08-4BFC-929C-456B9E46B8A9}" destId="{24E13B92-950C-4745-90C5-F5B16199C2FD}" srcOrd="2" destOrd="0" parTransId="{E0D46C1C-F352-4745-AE81-2603A7058B5C}" sibTransId="{22A470C2-EF57-46B9-882F-B4994A3A6D7D}"/>
    <dgm:cxn modelId="{6BC4A76E-6F96-4CF2-A20C-B8F4BCEA2258}" type="presOf" srcId="{4E7D2392-4CB4-4AA0-8231-3A3F372137EB}" destId="{BF9C83DF-EC41-4FAB-A9C1-2BD2170DE56C}" srcOrd="0" destOrd="0" presId="urn:microsoft.com/office/officeart/2005/8/layout/vList2"/>
    <dgm:cxn modelId="{620C9A44-9A94-478D-B0F7-60D65A0F8CCF}" type="presOf" srcId="{DC530A5D-0B22-4FBB-B6BC-4E4E860A3B8E}" destId="{14B57A4A-6D00-46C7-B4A6-885609D2202A}" srcOrd="0" destOrd="0" presId="urn:microsoft.com/office/officeart/2005/8/layout/vList2"/>
    <dgm:cxn modelId="{D3A79CB9-B94B-4BE2-8A66-B3B7C0821A99}" type="presOf" srcId="{BF4274C6-1D08-4BFC-929C-456B9E46B8A9}" destId="{D9DE78DE-968D-43A8-BECC-54E11341F8AD}" srcOrd="0" destOrd="0" presId="urn:microsoft.com/office/officeart/2005/8/layout/vList2"/>
    <dgm:cxn modelId="{EEFA63DB-FBAB-4FCD-909E-D9B4BD2D51D1}" type="presOf" srcId="{E06610B5-23F5-4AA5-A99F-C05B548FED0D}" destId="{0229D1FB-DE38-4EA3-B439-A5214DE6B223}" srcOrd="0" destOrd="0" presId="urn:microsoft.com/office/officeart/2005/8/layout/vList2"/>
    <dgm:cxn modelId="{1E6313A1-A15E-4B28-8653-BF1AF4D2D670}" srcId="{BF4274C6-1D08-4BFC-929C-456B9E46B8A9}" destId="{51D2266F-A9E0-4D5B-BA7F-BE83536DB1DF}" srcOrd="4" destOrd="0" parTransId="{4AB79459-3540-474A-9F0F-0A48064286B7}" sibTransId="{20EE3BDD-C844-47FD-ABB5-7E1F38A75D9C}"/>
    <dgm:cxn modelId="{39EF7106-58E3-4522-BB63-2A0006C3F263}" srcId="{51D2266F-A9E0-4D5B-BA7F-BE83536DB1DF}" destId="{D0CA8923-F05C-45BA-BD41-C752919802CE}" srcOrd="0" destOrd="0" parTransId="{78BEB90F-2916-490D-8913-5BBEA206DC3D}" sibTransId="{9C4C42B0-74BF-4A72-91A3-2DAE65033566}"/>
    <dgm:cxn modelId="{46AABE99-E7AE-41C0-AA27-5F63E5F4331B}" type="presOf" srcId="{FE923F9F-87C3-49FF-A80E-72142D6E5D38}" destId="{15B64DF8-25BD-4C3B-A6A7-C4E9CFA2F48F}" srcOrd="0" destOrd="0" presId="urn:microsoft.com/office/officeart/2005/8/layout/vList2"/>
    <dgm:cxn modelId="{93CD57D1-A8B6-48C2-BDFC-B79A89D61986}" srcId="{BF4274C6-1D08-4BFC-929C-456B9E46B8A9}" destId="{E4236799-F50E-4637-A5F1-D47B7EA343F9}" srcOrd="3" destOrd="0" parTransId="{59F7196F-3084-4707-92D2-C40740F16AE1}" sibTransId="{92584CAC-2501-4AC8-9AE9-E6D2B6DD1720}"/>
    <dgm:cxn modelId="{AC05EE5E-25EC-4ED8-9181-68C637EB7D81}" type="presOf" srcId="{24E13B92-950C-4745-90C5-F5B16199C2FD}" destId="{32F98DFF-4D6C-4503-86C6-7B2001DF8385}" srcOrd="0" destOrd="0" presId="urn:microsoft.com/office/officeart/2005/8/layout/vList2"/>
    <dgm:cxn modelId="{837F0FFB-96E4-4842-AEF5-D41F8E7BF8A6}" srcId="{E4236799-F50E-4637-A5F1-D47B7EA343F9}" destId="{4E7D2392-4CB4-4AA0-8231-3A3F372137EB}" srcOrd="0" destOrd="0" parTransId="{2F508487-ED9E-4A4B-979C-42E61FD0A3FE}" sibTransId="{78802EAF-8CCF-4D6D-B2C5-767E6078A227}"/>
    <dgm:cxn modelId="{79579C8C-7C1F-4CD4-8AF1-F8FA30A8ADF5}" srcId="{24E13B92-950C-4745-90C5-F5B16199C2FD}" destId="{E06610B5-23F5-4AA5-A99F-C05B548FED0D}" srcOrd="0" destOrd="0" parTransId="{5718FA5B-737C-47C9-9E08-F88A1B132E84}" sibTransId="{5E8F37F3-3040-4727-B18F-CA41033246CF}"/>
    <dgm:cxn modelId="{ABBB532A-E89E-4D82-8259-E219381CD9B3}" type="presOf" srcId="{712B910A-5685-4E64-B0AE-F2228003FDA7}" destId="{D2E3A819-401B-4320-98CF-6B9A3E5B0669}" srcOrd="0" destOrd="0" presId="urn:microsoft.com/office/officeart/2005/8/layout/vList2"/>
    <dgm:cxn modelId="{0C2BF1DF-B0F4-4EC7-8056-9106432D0DB4}" type="presOf" srcId="{D0CA8923-F05C-45BA-BD41-C752919802CE}" destId="{A55DA1EF-F326-4E8B-8589-D628603D4059}" srcOrd="0" destOrd="0" presId="urn:microsoft.com/office/officeart/2005/8/layout/vList2"/>
    <dgm:cxn modelId="{1EBF6084-EF5A-4110-8F15-76C255BDF154}" srcId="{712B910A-5685-4E64-B0AE-F2228003FDA7}" destId="{3F0AD6A1-5C04-464E-B0FC-046130B3F76F}" srcOrd="0" destOrd="0" parTransId="{1ED2449E-BF66-499F-8558-ADB7CEA008F8}" sibTransId="{454557FA-83B1-496A-A171-5EE8CBD549AB}"/>
    <dgm:cxn modelId="{2D1F5FA0-E935-4000-A21E-47CAC4B37D57}" type="presOf" srcId="{E4236799-F50E-4637-A5F1-D47B7EA343F9}" destId="{6084024B-48AB-4D19-8482-25AB5517E20D}" srcOrd="0" destOrd="0" presId="urn:microsoft.com/office/officeart/2005/8/layout/vList2"/>
    <dgm:cxn modelId="{7D7FE72C-797F-4E13-8866-4480F3E1A6A2}" srcId="{BF4274C6-1D08-4BFC-929C-456B9E46B8A9}" destId="{712B910A-5685-4E64-B0AE-F2228003FDA7}" srcOrd="0" destOrd="0" parTransId="{0BDAB73E-B284-412A-AAE6-20F3CAB92325}" sibTransId="{40E63D98-F4F0-4D33-950E-3696F47EA4AD}"/>
    <dgm:cxn modelId="{6ED7B7FE-AB63-444C-8E9A-6FA2B7742BCB}" srcId="{BF4274C6-1D08-4BFC-929C-456B9E46B8A9}" destId="{FE923F9F-87C3-49FF-A80E-72142D6E5D38}" srcOrd="1" destOrd="0" parTransId="{967251F6-4144-4B46-9E7B-D5400CD58271}" sibTransId="{6970CE37-82BE-47AF-8FE9-CC337242F86D}"/>
    <dgm:cxn modelId="{11A262F2-4FA3-486F-8C9F-0B6133D04D2D}" srcId="{FE923F9F-87C3-49FF-A80E-72142D6E5D38}" destId="{DC530A5D-0B22-4FBB-B6BC-4E4E860A3B8E}" srcOrd="0" destOrd="0" parTransId="{5CAFC844-DC65-47F3-9571-A62C81638D51}" sibTransId="{B7589870-123B-4924-B5F6-1539674D5ABD}"/>
    <dgm:cxn modelId="{1A10F887-3C41-4AA0-B094-C0328D4CF27F}" type="presParOf" srcId="{D9DE78DE-968D-43A8-BECC-54E11341F8AD}" destId="{D2E3A819-401B-4320-98CF-6B9A3E5B0669}" srcOrd="0" destOrd="0" presId="urn:microsoft.com/office/officeart/2005/8/layout/vList2"/>
    <dgm:cxn modelId="{F047CDF7-2146-48AD-8FE9-16B86E8C7704}" type="presParOf" srcId="{D9DE78DE-968D-43A8-BECC-54E11341F8AD}" destId="{7A913998-DB96-4C92-A668-0ECD66915A17}" srcOrd="1" destOrd="0" presId="urn:microsoft.com/office/officeart/2005/8/layout/vList2"/>
    <dgm:cxn modelId="{95D529C5-9E2A-4BA6-8C2A-D522D34059A1}" type="presParOf" srcId="{D9DE78DE-968D-43A8-BECC-54E11341F8AD}" destId="{15B64DF8-25BD-4C3B-A6A7-C4E9CFA2F48F}" srcOrd="2" destOrd="0" presId="urn:microsoft.com/office/officeart/2005/8/layout/vList2"/>
    <dgm:cxn modelId="{69E9E5C6-BCCB-4C2B-BDB5-78B53C1BBAD4}" type="presParOf" srcId="{D9DE78DE-968D-43A8-BECC-54E11341F8AD}" destId="{14B57A4A-6D00-46C7-B4A6-885609D2202A}" srcOrd="3" destOrd="0" presId="urn:microsoft.com/office/officeart/2005/8/layout/vList2"/>
    <dgm:cxn modelId="{1BA0B4E6-D61F-457E-8002-11E01B3AF993}" type="presParOf" srcId="{D9DE78DE-968D-43A8-BECC-54E11341F8AD}" destId="{32F98DFF-4D6C-4503-86C6-7B2001DF8385}" srcOrd="4" destOrd="0" presId="urn:microsoft.com/office/officeart/2005/8/layout/vList2"/>
    <dgm:cxn modelId="{874702B6-312B-4C8E-96C4-54EA282F6872}" type="presParOf" srcId="{D9DE78DE-968D-43A8-BECC-54E11341F8AD}" destId="{0229D1FB-DE38-4EA3-B439-A5214DE6B223}" srcOrd="5" destOrd="0" presId="urn:microsoft.com/office/officeart/2005/8/layout/vList2"/>
    <dgm:cxn modelId="{2DC751C5-C4C3-41E3-ACF4-ABC30EFBEE84}" type="presParOf" srcId="{D9DE78DE-968D-43A8-BECC-54E11341F8AD}" destId="{6084024B-48AB-4D19-8482-25AB5517E20D}" srcOrd="6" destOrd="0" presId="urn:microsoft.com/office/officeart/2005/8/layout/vList2"/>
    <dgm:cxn modelId="{CB03E590-F01E-445D-AC3F-E9210EDA861E}" type="presParOf" srcId="{D9DE78DE-968D-43A8-BECC-54E11341F8AD}" destId="{BF9C83DF-EC41-4FAB-A9C1-2BD2170DE56C}" srcOrd="7" destOrd="0" presId="urn:microsoft.com/office/officeart/2005/8/layout/vList2"/>
    <dgm:cxn modelId="{1CB25626-A6E2-452E-9D60-F7BE36F55331}" type="presParOf" srcId="{D9DE78DE-968D-43A8-BECC-54E11341F8AD}" destId="{CF43113F-55C2-481E-B642-B0EDE1EA2997}" srcOrd="8" destOrd="0" presId="urn:microsoft.com/office/officeart/2005/8/layout/vList2"/>
    <dgm:cxn modelId="{CE0BB2BF-2921-433C-84AB-FD03A82521F0}" type="presParOf" srcId="{D9DE78DE-968D-43A8-BECC-54E11341F8AD}" destId="{A55DA1EF-F326-4E8B-8589-D628603D4059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67D37-E465-422F-93E8-060E6B5DBA88}">
      <dsp:nvSpPr>
        <dsp:cNvPr id="0" name=""/>
        <dsp:cNvSpPr/>
      </dsp:nvSpPr>
      <dsp:spPr>
        <a:xfrm>
          <a:off x="-5309668" y="-813157"/>
          <a:ext cx="6322580" cy="6322580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789DB-5AC3-4B85-82E6-1F9601022794}">
      <dsp:nvSpPr>
        <dsp:cNvPr id="0" name=""/>
        <dsp:cNvSpPr/>
      </dsp:nvSpPr>
      <dsp:spPr>
        <a:xfrm>
          <a:off x="377685" y="247305"/>
          <a:ext cx="5208642" cy="494422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來文待分文</a:t>
          </a:r>
        </a:p>
      </dsp:txBody>
      <dsp:txXfrm>
        <a:off x="377685" y="247305"/>
        <a:ext cx="5208642" cy="494422"/>
      </dsp:txXfrm>
    </dsp:sp>
    <dsp:sp modelId="{2BE8384E-021C-41EB-863E-39840CBAB4CA}">
      <dsp:nvSpPr>
        <dsp:cNvPr id="0" name=""/>
        <dsp:cNvSpPr/>
      </dsp:nvSpPr>
      <dsp:spPr>
        <a:xfrm>
          <a:off x="68671" y="185502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62C1D-F5D4-430F-8D5F-B1EF6B6743EB}">
      <dsp:nvSpPr>
        <dsp:cNvPr id="0" name=""/>
        <dsp:cNvSpPr/>
      </dsp:nvSpPr>
      <dsp:spPr>
        <a:xfrm>
          <a:off x="784381" y="988845"/>
          <a:ext cx="4801945" cy="494422"/>
        </a:xfrm>
        <a:prstGeom prst="rect">
          <a:avLst/>
        </a:prstGeom>
        <a:solidFill>
          <a:schemeClr val="accent1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改分申請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84381" y="988845"/>
        <a:ext cx="4801945" cy="494422"/>
      </dsp:txXfrm>
    </dsp:sp>
    <dsp:sp modelId="{671B0C24-38B5-4C47-AE01-B9D4049B13FD}">
      <dsp:nvSpPr>
        <dsp:cNvPr id="0" name=""/>
        <dsp:cNvSpPr/>
      </dsp:nvSpPr>
      <dsp:spPr>
        <a:xfrm>
          <a:off x="475367" y="927042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57A9A-0456-4448-8A75-76A241AB9B9D}">
      <dsp:nvSpPr>
        <dsp:cNvPr id="0" name=""/>
        <dsp:cNvSpPr/>
      </dsp:nvSpPr>
      <dsp:spPr>
        <a:xfrm>
          <a:off x="970353" y="1730385"/>
          <a:ext cx="4615973" cy="494422"/>
        </a:xfrm>
        <a:prstGeom prst="rect">
          <a:avLst/>
        </a:prstGeom>
        <a:solidFill>
          <a:schemeClr val="accent1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紙本流程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70353" y="1730385"/>
        <a:ext cx="4615973" cy="494422"/>
      </dsp:txXfrm>
    </dsp:sp>
    <dsp:sp modelId="{0B9372C1-5BD8-46F1-A7C6-82233D15275A}">
      <dsp:nvSpPr>
        <dsp:cNvPr id="0" name=""/>
        <dsp:cNvSpPr/>
      </dsp:nvSpPr>
      <dsp:spPr>
        <a:xfrm>
          <a:off x="661339" y="1668582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AD614-F5FD-4585-8C7F-11C0E18B72FA}">
      <dsp:nvSpPr>
        <dsp:cNvPr id="0" name=""/>
        <dsp:cNvSpPr/>
      </dsp:nvSpPr>
      <dsp:spPr>
        <a:xfrm>
          <a:off x="970353" y="2471456"/>
          <a:ext cx="4615973" cy="494422"/>
        </a:xfrm>
        <a:prstGeom prst="rect">
          <a:avLst/>
        </a:prstGeom>
        <a:solidFill>
          <a:schemeClr val="accent1">
            <a:shade val="50000"/>
            <a:hueOff val="-594204"/>
            <a:satOff val="0"/>
            <a:lumOff val="48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單位發文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70353" y="2471456"/>
        <a:ext cx="4615973" cy="494422"/>
      </dsp:txXfrm>
    </dsp:sp>
    <dsp:sp modelId="{B6183459-82DF-457D-8D81-B4B6066FCB3B}">
      <dsp:nvSpPr>
        <dsp:cNvPr id="0" name=""/>
        <dsp:cNvSpPr/>
      </dsp:nvSpPr>
      <dsp:spPr>
        <a:xfrm>
          <a:off x="661339" y="2409653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35A07-6410-404C-A2E1-C2207F365FA5}">
      <dsp:nvSpPr>
        <dsp:cNvPr id="0" name=""/>
        <dsp:cNvSpPr/>
      </dsp:nvSpPr>
      <dsp:spPr>
        <a:xfrm>
          <a:off x="784381" y="3212996"/>
          <a:ext cx="4801945" cy="494422"/>
        </a:xfrm>
        <a:prstGeom prst="rect">
          <a:avLst/>
        </a:prstGeom>
        <a:solidFill>
          <a:schemeClr val="accent1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公布欄轉發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84381" y="3212996"/>
        <a:ext cx="4801945" cy="494422"/>
      </dsp:txXfrm>
    </dsp:sp>
    <dsp:sp modelId="{9371EE11-49E9-472F-862B-A0EDFFAB7B81}">
      <dsp:nvSpPr>
        <dsp:cNvPr id="0" name=""/>
        <dsp:cNvSpPr/>
      </dsp:nvSpPr>
      <dsp:spPr>
        <a:xfrm>
          <a:off x="475367" y="3151193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C71B1-D888-4CFA-8217-11A0EB6CC950}">
      <dsp:nvSpPr>
        <dsp:cNvPr id="0" name=""/>
        <dsp:cNvSpPr/>
      </dsp:nvSpPr>
      <dsp:spPr>
        <a:xfrm>
          <a:off x="377685" y="3954536"/>
          <a:ext cx="5208642" cy="494422"/>
        </a:xfrm>
        <a:prstGeom prst="rect">
          <a:avLst/>
        </a:prstGeom>
        <a:solidFill>
          <a:schemeClr val="accent1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系統</a:t>
          </a: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管理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77685" y="3954536"/>
        <a:ext cx="5208642" cy="494422"/>
      </dsp:txXfrm>
    </dsp:sp>
    <dsp:sp modelId="{693B34CD-6F88-416F-AB2F-40481849B16D}">
      <dsp:nvSpPr>
        <dsp:cNvPr id="0" name=""/>
        <dsp:cNvSpPr/>
      </dsp:nvSpPr>
      <dsp:spPr>
        <a:xfrm>
          <a:off x="68671" y="3892734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4544F-3166-4677-9E88-CD18661DFF32}">
      <dsp:nvSpPr>
        <dsp:cNvPr id="0" name=""/>
        <dsp:cNvSpPr/>
      </dsp:nvSpPr>
      <dsp:spPr>
        <a:xfrm>
          <a:off x="0" y="955680"/>
          <a:ext cx="2149349" cy="1188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</a:rPr>
            <a:t>總收來文</a:t>
          </a:r>
        </a:p>
      </dsp:txBody>
      <dsp:txXfrm>
        <a:off x="34823" y="990503"/>
        <a:ext cx="2079703" cy="1119311"/>
      </dsp:txXfrm>
    </dsp:sp>
    <dsp:sp modelId="{2C00DBC7-0804-4F28-85A1-FAB9D0E39217}">
      <dsp:nvSpPr>
        <dsp:cNvPr id="0" name=""/>
        <dsp:cNvSpPr/>
      </dsp:nvSpPr>
      <dsp:spPr>
        <a:xfrm rot="268887">
          <a:off x="2291767" y="1300440"/>
          <a:ext cx="1154301" cy="7806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>
              <a:solidFill>
                <a:schemeClr val="tx1"/>
              </a:solidFill>
            </a:rPr>
            <a:t>分文</a:t>
          </a:r>
        </a:p>
      </dsp:txBody>
      <dsp:txXfrm>
        <a:off x="2292125" y="1447428"/>
        <a:ext cx="920095" cy="468412"/>
      </dsp:txXfrm>
    </dsp:sp>
    <dsp:sp modelId="{32BA4B92-34E1-4AF5-BC9F-5FDC4521F133}">
      <dsp:nvSpPr>
        <dsp:cNvPr id="0" name=""/>
        <dsp:cNvSpPr/>
      </dsp:nvSpPr>
      <dsp:spPr>
        <a:xfrm>
          <a:off x="3546571" y="1247305"/>
          <a:ext cx="2105089" cy="1158170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rgbClr val="E73A1C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</a:rPr>
            <a:t>單位登記桌</a:t>
          </a:r>
        </a:p>
      </dsp:txBody>
      <dsp:txXfrm>
        <a:off x="3580493" y="1281227"/>
        <a:ext cx="2037245" cy="1090326"/>
      </dsp:txXfrm>
    </dsp:sp>
    <dsp:sp modelId="{693834C7-E17B-4362-A302-6F91708A2AA3}">
      <dsp:nvSpPr>
        <dsp:cNvPr id="0" name=""/>
        <dsp:cNvSpPr/>
      </dsp:nvSpPr>
      <dsp:spPr>
        <a:xfrm rot="21544596">
          <a:off x="5708759" y="1242751"/>
          <a:ext cx="1099368" cy="6230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FFDCA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>
              <a:solidFill>
                <a:schemeClr val="tx1"/>
              </a:solidFill>
            </a:rPr>
            <a:t>分文</a:t>
          </a:r>
        </a:p>
      </dsp:txBody>
      <dsp:txXfrm>
        <a:off x="5708771" y="1368860"/>
        <a:ext cx="912464" cy="373807"/>
      </dsp:txXfrm>
    </dsp:sp>
    <dsp:sp modelId="{9EDA9950-4AC2-4F17-9D22-73DE072387DB}">
      <dsp:nvSpPr>
        <dsp:cNvPr id="0" name=""/>
        <dsp:cNvSpPr/>
      </dsp:nvSpPr>
      <dsp:spPr>
        <a:xfrm>
          <a:off x="6776583" y="1179414"/>
          <a:ext cx="2329317" cy="1186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</a:rPr>
            <a:t>承辦人</a:t>
          </a:r>
        </a:p>
      </dsp:txBody>
      <dsp:txXfrm>
        <a:off x="6811326" y="1214157"/>
        <a:ext cx="2259831" cy="11167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67D37-E465-422F-93E8-060E6B5DBA88}">
      <dsp:nvSpPr>
        <dsp:cNvPr id="0" name=""/>
        <dsp:cNvSpPr/>
      </dsp:nvSpPr>
      <dsp:spPr>
        <a:xfrm>
          <a:off x="-5309668" y="-813157"/>
          <a:ext cx="6322580" cy="6322580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71C87-0C64-4F24-ABB3-7066D34575B2}">
      <dsp:nvSpPr>
        <dsp:cNvPr id="0" name=""/>
        <dsp:cNvSpPr/>
      </dsp:nvSpPr>
      <dsp:spPr>
        <a:xfrm>
          <a:off x="377685" y="247305"/>
          <a:ext cx="5208642" cy="494422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主管追蹤修訂</a:t>
          </a:r>
        </a:p>
      </dsp:txBody>
      <dsp:txXfrm>
        <a:off x="377685" y="247305"/>
        <a:ext cx="5208642" cy="494422"/>
      </dsp:txXfrm>
    </dsp:sp>
    <dsp:sp modelId="{2BBF13B5-C653-4960-9C21-EDA7279C4590}">
      <dsp:nvSpPr>
        <dsp:cNvPr id="0" name=""/>
        <dsp:cNvSpPr/>
      </dsp:nvSpPr>
      <dsp:spPr>
        <a:xfrm>
          <a:off x="68671" y="185502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DF0D4-F998-49BB-8E6E-F4ACC64156C6}">
      <dsp:nvSpPr>
        <dsp:cNvPr id="0" name=""/>
        <dsp:cNvSpPr/>
      </dsp:nvSpPr>
      <dsp:spPr>
        <a:xfrm>
          <a:off x="784381" y="988845"/>
          <a:ext cx="4801945" cy="494422"/>
        </a:xfrm>
        <a:prstGeom prst="rect">
          <a:avLst/>
        </a:prstGeom>
        <a:solidFill>
          <a:schemeClr val="accent1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詞庫及便利貼</a:t>
          </a:r>
        </a:p>
      </dsp:txBody>
      <dsp:txXfrm>
        <a:off x="784381" y="988845"/>
        <a:ext cx="4801945" cy="494422"/>
      </dsp:txXfrm>
    </dsp:sp>
    <dsp:sp modelId="{86DC45CE-F22A-4000-9A6F-CEF029D07BD5}">
      <dsp:nvSpPr>
        <dsp:cNvPr id="0" name=""/>
        <dsp:cNvSpPr/>
      </dsp:nvSpPr>
      <dsp:spPr>
        <a:xfrm>
          <a:off x="475367" y="927042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EDCFD-4C86-4745-9FCF-7C27373F83FE}">
      <dsp:nvSpPr>
        <dsp:cNvPr id="0" name=""/>
        <dsp:cNvSpPr/>
      </dsp:nvSpPr>
      <dsp:spPr>
        <a:xfrm>
          <a:off x="970353" y="1730385"/>
          <a:ext cx="4615973" cy="494422"/>
        </a:xfrm>
        <a:prstGeom prst="rect">
          <a:avLst/>
        </a:prstGeom>
        <a:solidFill>
          <a:schemeClr val="accent1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附件管理</a:t>
          </a:r>
        </a:p>
      </dsp:txBody>
      <dsp:txXfrm>
        <a:off x="970353" y="1730385"/>
        <a:ext cx="4615973" cy="494422"/>
      </dsp:txXfrm>
    </dsp:sp>
    <dsp:sp modelId="{8BEC698D-4B53-494B-B44C-A4D57E1B264E}">
      <dsp:nvSpPr>
        <dsp:cNvPr id="0" name=""/>
        <dsp:cNvSpPr/>
      </dsp:nvSpPr>
      <dsp:spPr>
        <a:xfrm>
          <a:off x="661339" y="1668582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F65826-81D6-49EF-BA29-1D360C877735}">
      <dsp:nvSpPr>
        <dsp:cNvPr id="0" name=""/>
        <dsp:cNvSpPr/>
      </dsp:nvSpPr>
      <dsp:spPr>
        <a:xfrm>
          <a:off x="970353" y="2471456"/>
          <a:ext cx="4615973" cy="494422"/>
        </a:xfrm>
        <a:prstGeom prst="rect">
          <a:avLst/>
        </a:prstGeom>
        <a:solidFill>
          <a:schemeClr val="accent1">
            <a:shade val="50000"/>
            <a:hueOff val="-594204"/>
            <a:satOff val="0"/>
            <a:lumOff val="48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清稿預覽</a:t>
          </a:r>
        </a:p>
      </dsp:txBody>
      <dsp:txXfrm>
        <a:off x="970353" y="2471456"/>
        <a:ext cx="4615973" cy="494422"/>
      </dsp:txXfrm>
    </dsp:sp>
    <dsp:sp modelId="{89BDF62B-385D-4BFC-9E52-18A96565B591}">
      <dsp:nvSpPr>
        <dsp:cNvPr id="0" name=""/>
        <dsp:cNvSpPr/>
      </dsp:nvSpPr>
      <dsp:spPr>
        <a:xfrm>
          <a:off x="661339" y="2409653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BAF2D-3AD0-452C-9AB4-96659A366BD5}">
      <dsp:nvSpPr>
        <dsp:cNvPr id="0" name=""/>
        <dsp:cNvSpPr/>
      </dsp:nvSpPr>
      <dsp:spPr>
        <a:xfrm>
          <a:off x="784381" y="3212996"/>
          <a:ext cx="4801945" cy="494422"/>
        </a:xfrm>
        <a:prstGeom prst="rect">
          <a:avLst/>
        </a:prstGeom>
        <a:solidFill>
          <a:schemeClr val="accent1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版本導覽</a:t>
          </a:r>
        </a:p>
      </dsp:txBody>
      <dsp:txXfrm>
        <a:off x="784381" y="3212996"/>
        <a:ext cx="4801945" cy="494422"/>
      </dsp:txXfrm>
    </dsp:sp>
    <dsp:sp modelId="{24DB2701-D453-4C4C-87A5-C591071E3608}">
      <dsp:nvSpPr>
        <dsp:cNvPr id="0" name=""/>
        <dsp:cNvSpPr/>
      </dsp:nvSpPr>
      <dsp:spPr>
        <a:xfrm>
          <a:off x="475367" y="3151193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8C42A-3A95-472C-ADE9-2B1763B87E10}">
      <dsp:nvSpPr>
        <dsp:cNvPr id="0" name=""/>
        <dsp:cNvSpPr/>
      </dsp:nvSpPr>
      <dsp:spPr>
        <a:xfrm>
          <a:off x="377685" y="3954536"/>
          <a:ext cx="5208642" cy="494422"/>
        </a:xfrm>
        <a:prstGeom prst="rect">
          <a:avLst/>
        </a:prstGeom>
        <a:solidFill>
          <a:schemeClr val="accent1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多文件檢視</a:t>
          </a:r>
        </a:p>
      </dsp:txBody>
      <dsp:txXfrm>
        <a:off x="377685" y="3954536"/>
        <a:ext cx="5208642" cy="494422"/>
      </dsp:txXfrm>
    </dsp:sp>
    <dsp:sp modelId="{93EE3162-6243-4FB8-A287-5D360969268C}">
      <dsp:nvSpPr>
        <dsp:cNvPr id="0" name=""/>
        <dsp:cNvSpPr/>
      </dsp:nvSpPr>
      <dsp:spPr>
        <a:xfrm>
          <a:off x="68671" y="3892734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67D37-E465-422F-93E8-060E6B5DBA88}">
      <dsp:nvSpPr>
        <dsp:cNvPr id="0" name=""/>
        <dsp:cNvSpPr/>
      </dsp:nvSpPr>
      <dsp:spPr>
        <a:xfrm>
          <a:off x="-5309668" y="-813157"/>
          <a:ext cx="6322580" cy="6322580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9E931-C608-4E6B-B653-3DBF256112F1}">
      <dsp:nvSpPr>
        <dsp:cNvPr id="0" name=""/>
        <dsp:cNvSpPr/>
      </dsp:nvSpPr>
      <dsp:spPr>
        <a:xfrm>
          <a:off x="377685" y="247305"/>
          <a:ext cx="5208642" cy="494422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改分待核判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77685" y="247305"/>
        <a:ext cx="5208642" cy="494422"/>
      </dsp:txXfrm>
    </dsp:sp>
    <dsp:sp modelId="{19C565DC-D478-4776-A2B4-566A57D13EA2}">
      <dsp:nvSpPr>
        <dsp:cNvPr id="0" name=""/>
        <dsp:cNvSpPr/>
      </dsp:nvSpPr>
      <dsp:spPr>
        <a:xfrm>
          <a:off x="68671" y="185502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D127D-BDE8-4143-A12D-52A46B57B386}">
      <dsp:nvSpPr>
        <dsp:cNvPr id="0" name=""/>
        <dsp:cNvSpPr/>
      </dsp:nvSpPr>
      <dsp:spPr>
        <a:xfrm>
          <a:off x="784381" y="988845"/>
          <a:ext cx="4801945" cy="494422"/>
        </a:xfrm>
        <a:prstGeom prst="rect">
          <a:avLst/>
        </a:prstGeom>
        <a:solidFill>
          <a:schemeClr val="accent1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審核及</a:t>
          </a: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批示、代行、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84381" y="988845"/>
        <a:ext cx="4801945" cy="494422"/>
      </dsp:txXfrm>
    </dsp:sp>
    <dsp:sp modelId="{54FE0245-5631-4776-8593-915B1E4629F3}">
      <dsp:nvSpPr>
        <dsp:cNvPr id="0" name=""/>
        <dsp:cNvSpPr/>
      </dsp:nvSpPr>
      <dsp:spPr>
        <a:xfrm>
          <a:off x="475367" y="927042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FB145-72EE-4733-AFF8-DC136B657952}">
      <dsp:nvSpPr>
        <dsp:cNvPr id="0" name=""/>
        <dsp:cNvSpPr/>
      </dsp:nvSpPr>
      <dsp:spPr>
        <a:xfrm>
          <a:off x="970353" y="1730385"/>
          <a:ext cx="4615973" cy="494422"/>
        </a:xfrm>
        <a:prstGeom prst="rect">
          <a:avLst/>
        </a:prstGeom>
        <a:solidFill>
          <a:schemeClr val="accent1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決行、授權待判、會畢回本單位決行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70353" y="1730385"/>
        <a:ext cx="4615973" cy="494422"/>
      </dsp:txXfrm>
    </dsp:sp>
    <dsp:sp modelId="{090C6683-C9C1-487C-8BE7-8E08DA083D80}">
      <dsp:nvSpPr>
        <dsp:cNvPr id="0" name=""/>
        <dsp:cNvSpPr/>
      </dsp:nvSpPr>
      <dsp:spPr>
        <a:xfrm>
          <a:off x="661339" y="1668582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077E5-DCD8-4537-B2C0-993161CCC72E}">
      <dsp:nvSpPr>
        <dsp:cNvPr id="0" name=""/>
        <dsp:cNvSpPr/>
      </dsp:nvSpPr>
      <dsp:spPr>
        <a:xfrm>
          <a:off x="970353" y="2471456"/>
          <a:ext cx="4615973" cy="494422"/>
        </a:xfrm>
        <a:prstGeom prst="rect">
          <a:avLst/>
        </a:prstGeom>
        <a:solidFill>
          <a:schemeClr val="accent1">
            <a:shade val="50000"/>
            <a:hueOff val="-594204"/>
            <a:satOff val="0"/>
            <a:lumOff val="48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退回、會畢待核判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70353" y="2471456"/>
        <a:ext cx="4615973" cy="494422"/>
      </dsp:txXfrm>
    </dsp:sp>
    <dsp:sp modelId="{90E503A4-AF84-4A46-AE9D-C3247D226F05}">
      <dsp:nvSpPr>
        <dsp:cNvPr id="0" name=""/>
        <dsp:cNvSpPr/>
      </dsp:nvSpPr>
      <dsp:spPr>
        <a:xfrm>
          <a:off x="661339" y="2409653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3AFB3-A30C-462C-A666-0CB1EF84ADE1}">
      <dsp:nvSpPr>
        <dsp:cNvPr id="0" name=""/>
        <dsp:cNvSpPr/>
      </dsp:nvSpPr>
      <dsp:spPr>
        <a:xfrm>
          <a:off x="784381" y="3212996"/>
          <a:ext cx="4801945" cy="494422"/>
        </a:xfrm>
        <a:prstGeom prst="rect">
          <a:avLst/>
        </a:prstGeom>
        <a:solidFill>
          <a:schemeClr val="accent1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加入追蹤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84381" y="3212996"/>
        <a:ext cx="4801945" cy="494422"/>
      </dsp:txXfrm>
    </dsp:sp>
    <dsp:sp modelId="{4FB4E2AA-7053-4979-AB9B-7DCEE790A44F}">
      <dsp:nvSpPr>
        <dsp:cNvPr id="0" name=""/>
        <dsp:cNvSpPr/>
      </dsp:nvSpPr>
      <dsp:spPr>
        <a:xfrm>
          <a:off x="475367" y="3151193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C7845-AFE8-4CEF-95C2-019CC01E9795}">
      <dsp:nvSpPr>
        <dsp:cNvPr id="0" name=""/>
        <dsp:cNvSpPr/>
      </dsp:nvSpPr>
      <dsp:spPr>
        <a:xfrm>
          <a:off x="377685" y="3954536"/>
          <a:ext cx="5208642" cy="494422"/>
        </a:xfrm>
        <a:prstGeom prst="rect">
          <a:avLst/>
        </a:prstGeom>
        <a:solidFill>
          <a:schemeClr val="accent1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44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單位待補簽</a:t>
          </a:r>
          <a:endParaRPr lang="zh-TW" altLang="en-US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77685" y="3954536"/>
        <a:ext cx="5208642" cy="494422"/>
      </dsp:txXfrm>
    </dsp:sp>
    <dsp:sp modelId="{5C2DB687-3B21-4951-8AE9-0F2EDC7640C6}">
      <dsp:nvSpPr>
        <dsp:cNvPr id="0" name=""/>
        <dsp:cNvSpPr/>
      </dsp:nvSpPr>
      <dsp:spPr>
        <a:xfrm>
          <a:off x="68671" y="3892734"/>
          <a:ext cx="618028" cy="618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74E08-6CDD-44E9-872F-D8110D41ABA5}">
      <dsp:nvSpPr>
        <dsp:cNvPr id="0" name=""/>
        <dsp:cNvSpPr/>
      </dsp:nvSpPr>
      <dsp:spPr>
        <a:xfrm>
          <a:off x="0" y="217998"/>
          <a:ext cx="10085063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公文未收到紙本，是否可以在系統簽收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5587" y="243585"/>
        <a:ext cx="10033889" cy="472986"/>
      </dsp:txXfrm>
    </dsp:sp>
    <dsp:sp modelId="{B45D00EB-468B-42C1-BDF8-8BB80DEB98C2}">
      <dsp:nvSpPr>
        <dsp:cNvPr id="0" name=""/>
        <dsp:cNvSpPr/>
      </dsp:nvSpPr>
      <dsp:spPr>
        <a:xfrm>
          <a:off x="0" y="742158"/>
          <a:ext cx="10085063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200" b="1" kern="1200" dirty="0"/>
            <a:t>不建議提早簽收，請先開啟「流程圖示」檢視流程，確認紙本運送在途狀態。</a:t>
          </a:r>
        </a:p>
      </dsp:txBody>
      <dsp:txXfrm>
        <a:off x="0" y="742158"/>
        <a:ext cx="10085063" cy="507150"/>
      </dsp:txXfrm>
    </dsp:sp>
    <dsp:sp modelId="{32F98DFF-4D6C-4503-86C6-7B2001DF8385}">
      <dsp:nvSpPr>
        <dsp:cNvPr id="0" name=""/>
        <dsp:cNvSpPr/>
      </dsp:nvSpPr>
      <dsp:spPr>
        <a:xfrm>
          <a:off x="0" y="1249308"/>
          <a:ext cx="10085063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為何在工具列找不到核章功能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5587" y="1274895"/>
        <a:ext cx="10033889" cy="472986"/>
      </dsp:txXfrm>
    </dsp:sp>
    <dsp:sp modelId="{0229D1FB-DE38-4EA3-B439-A5214DE6B223}">
      <dsp:nvSpPr>
        <dsp:cNvPr id="0" name=""/>
        <dsp:cNvSpPr/>
      </dsp:nvSpPr>
      <dsp:spPr>
        <a:xfrm>
          <a:off x="0" y="1773468"/>
          <a:ext cx="10085063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紙本簽核公文，無核章工具，請直接在紙本公文簽核。</a:t>
          </a:r>
        </a:p>
      </dsp:txBody>
      <dsp:txXfrm>
        <a:off x="0" y="1773468"/>
        <a:ext cx="10085063" cy="463680"/>
      </dsp:txXfrm>
    </dsp:sp>
    <dsp:sp modelId="{D88022F0-1898-4BB5-BF07-8519E8D94C0C}">
      <dsp:nvSpPr>
        <dsp:cNvPr id="0" name=""/>
        <dsp:cNvSpPr/>
      </dsp:nvSpPr>
      <dsp:spPr>
        <a:xfrm>
          <a:off x="0" y="2237148"/>
          <a:ext cx="10085063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若承辦人呈上的電子附件有誤，如何處理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5587" y="2262735"/>
        <a:ext cx="10033889" cy="472986"/>
      </dsp:txXfrm>
    </dsp:sp>
    <dsp:sp modelId="{B8524923-586A-4DF2-832B-D79BB9085E4E}">
      <dsp:nvSpPr>
        <dsp:cNvPr id="0" name=""/>
        <dsp:cNvSpPr/>
      </dsp:nvSpPr>
      <dsp:spPr>
        <a:xfrm>
          <a:off x="0" y="2761308"/>
          <a:ext cx="10085063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可退回承辦人重新修訂，或主管</a:t>
          </a:r>
          <a:r>
            <a:rPr lang="zh-TW" altLang="en-US" sz="1600" b="1" kern="1200" dirty="0" smtClean="0"/>
            <a:t>下載修改</a:t>
          </a:r>
          <a:r>
            <a:rPr lang="zh-TW" altLang="en-US" sz="1600" b="1" kern="1200" dirty="0"/>
            <a:t>完成後再次上傳</a:t>
          </a:r>
        </a:p>
      </dsp:txBody>
      <dsp:txXfrm>
        <a:off x="0" y="2761308"/>
        <a:ext cx="10085063" cy="463680"/>
      </dsp:txXfrm>
    </dsp:sp>
    <dsp:sp modelId="{CF43113F-55C2-481E-B642-B0EDE1EA2997}">
      <dsp:nvSpPr>
        <dsp:cNvPr id="0" name=""/>
        <dsp:cNvSpPr/>
      </dsp:nvSpPr>
      <dsp:spPr>
        <a:xfrm>
          <a:off x="0" y="3224988"/>
          <a:ext cx="10085063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原單位公文需要再加會其他單位，如何幫承辦人設定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5587" y="3250575"/>
        <a:ext cx="10033889" cy="472986"/>
      </dsp:txXfrm>
    </dsp:sp>
    <dsp:sp modelId="{A55DA1EF-F326-4E8B-8589-D628603D4059}">
      <dsp:nvSpPr>
        <dsp:cNvPr id="0" name=""/>
        <dsp:cNvSpPr/>
      </dsp:nvSpPr>
      <dsp:spPr>
        <a:xfrm>
          <a:off x="0" y="3749148"/>
          <a:ext cx="10085063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請於「流程設定」的會辦設定進行拉選單位後再確認陳核流程。</a:t>
          </a:r>
        </a:p>
      </dsp:txBody>
      <dsp:txXfrm>
        <a:off x="0" y="3749148"/>
        <a:ext cx="10085063" cy="463680"/>
      </dsp:txXfrm>
    </dsp:sp>
    <dsp:sp modelId="{FD39FCCB-A146-4498-8D76-0E6C4F250A6C}">
      <dsp:nvSpPr>
        <dsp:cNvPr id="0" name=""/>
        <dsp:cNvSpPr/>
      </dsp:nvSpPr>
      <dsp:spPr>
        <a:xfrm>
          <a:off x="0" y="4212828"/>
          <a:ext cx="10085063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公文會畢後如何查詢受會公文至公文出單位。</a:t>
          </a:r>
        </a:p>
      </dsp:txBody>
      <dsp:txXfrm>
        <a:off x="25587" y="4238415"/>
        <a:ext cx="10033889" cy="472986"/>
      </dsp:txXfrm>
    </dsp:sp>
    <dsp:sp modelId="{1E4C71EF-F9CD-4BAD-9D7C-29F25037539A}">
      <dsp:nvSpPr>
        <dsp:cNvPr id="0" name=""/>
        <dsp:cNvSpPr/>
      </dsp:nvSpPr>
      <dsp:spPr>
        <a:xfrm>
          <a:off x="0" y="4736988"/>
          <a:ext cx="10085063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可於「單位受會公文」，找到此筆公文直到公文出單位。</a:t>
          </a:r>
        </a:p>
      </dsp:txBody>
      <dsp:txXfrm>
        <a:off x="0" y="4736988"/>
        <a:ext cx="10085063" cy="4636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9EF00-3DA0-4438-9F25-025014193FA4}">
      <dsp:nvSpPr>
        <dsp:cNvPr id="0" name=""/>
        <dsp:cNvSpPr/>
      </dsp:nvSpPr>
      <dsp:spPr>
        <a:xfrm>
          <a:off x="0" y="42813"/>
          <a:ext cx="10085063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收到非本單位承辦之來文如何退回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3988" y="66801"/>
        <a:ext cx="10037087" cy="443423"/>
      </dsp:txXfrm>
    </dsp:sp>
    <dsp:sp modelId="{2CD19501-825B-42B8-B9AA-2F19E345367B}">
      <dsp:nvSpPr>
        <dsp:cNvPr id="0" name=""/>
        <dsp:cNvSpPr/>
      </dsp:nvSpPr>
      <dsp:spPr>
        <a:xfrm>
          <a:off x="0" y="534213"/>
          <a:ext cx="1008506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 smtClean="0"/>
            <a:t>可</a:t>
          </a:r>
          <a:r>
            <a:rPr lang="zh-TW" altLang="en-US" sz="1600" b="1" kern="1200" dirty="0"/>
            <a:t>將公文退回總收文。</a:t>
          </a:r>
          <a:r>
            <a:rPr lang="en-US" altLang="zh-TW" sz="1600" b="1" kern="1200" dirty="0"/>
            <a:t>(</a:t>
          </a:r>
          <a:r>
            <a:rPr lang="zh-TW" altLang="en-US" sz="1600" b="1" kern="1200" dirty="0"/>
            <a:t>重分理由可於「流程紀錄」檢視</a:t>
          </a:r>
          <a:r>
            <a:rPr lang="en-US" altLang="zh-TW" sz="1600" b="1" kern="1200" dirty="0"/>
            <a:t>)</a:t>
          </a:r>
          <a:endParaRPr lang="zh-TW" altLang="en-US" sz="1600" b="1" kern="1200" dirty="0"/>
        </a:p>
      </dsp:txBody>
      <dsp:txXfrm>
        <a:off x="0" y="534213"/>
        <a:ext cx="10085063" cy="397440"/>
      </dsp:txXfrm>
    </dsp:sp>
    <dsp:sp modelId="{32F98DFF-4D6C-4503-86C6-7B2001DF8385}">
      <dsp:nvSpPr>
        <dsp:cNvPr id="0" name=""/>
        <dsp:cNvSpPr/>
      </dsp:nvSpPr>
      <dsp:spPr>
        <a:xfrm>
          <a:off x="0" y="931653"/>
          <a:ext cx="10085063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公文分錯承辦人，如何重分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3988" y="955641"/>
        <a:ext cx="10037087" cy="443423"/>
      </dsp:txXfrm>
    </dsp:sp>
    <dsp:sp modelId="{0229D1FB-DE38-4EA3-B439-A5214DE6B223}">
      <dsp:nvSpPr>
        <dsp:cNvPr id="0" name=""/>
        <dsp:cNvSpPr/>
      </dsp:nvSpPr>
      <dsp:spPr>
        <a:xfrm>
          <a:off x="0" y="1423053"/>
          <a:ext cx="1008506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請至「單位已送未收公文」抽回，重新分文。</a:t>
          </a:r>
        </a:p>
      </dsp:txBody>
      <dsp:txXfrm>
        <a:off x="0" y="1423053"/>
        <a:ext cx="10085063" cy="397440"/>
      </dsp:txXfrm>
    </dsp:sp>
    <dsp:sp modelId="{FD39FCCB-A146-4498-8D76-0E6C4F250A6C}">
      <dsp:nvSpPr>
        <dsp:cNvPr id="0" name=""/>
        <dsp:cNvSpPr/>
      </dsp:nvSpPr>
      <dsp:spPr>
        <a:xfrm>
          <a:off x="0" y="1820493"/>
          <a:ext cx="10085063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呈上</a:t>
          </a:r>
          <a:r>
            <a:rPr lang="zh-TW" altLang="en-US" sz="1600" b="1" kern="1200" dirty="0" smtClean="0"/>
            <a:t>，受會分文</a:t>
          </a:r>
          <a:r>
            <a:rPr lang="zh-TW" altLang="en-US" sz="1600" b="1" kern="1200" dirty="0"/>
            <a:t>錯誤而承辦人已簽收，如何處理。</a:t>
          </a:r>
        </a:p>
      </dsp:txBody>
      <dsp:txXfrm>
        <a:off x="23988" y="1844481"/>
        <a:ext cx="10037087" cy="443423"/>
      </dsp:txXfrm>
    </dsp:sp>
    <dsp:sp modelId="{1E4C71EF-F9CD-4BAD-9D7C-29F25037539A}">
      <dsp:nvSpPr>
        <dsp:cNvPr id="0" name=""/>
        <dsp:cNvSpPr/>
      </dsp:nvSpPr>
      <dsp:spPr>
        <a:xfrm>
          <a:off x="0" y="2311893"/>
          <a:ext cx="1008506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請承辦人進行「申請重分」，並填入理由即可，即可退回單位登記桌。</a:t>
          </a:r>
        </a:p>
      </dsp:txBody>
      <dsp:txXfrm>
        <a:off x="0" y="2311893"/>
        <a:ext cx="10085063" cy="397440"/>
      </dsp:txXfrm>
    </dsp:sp>
    <dsp:sp modelId="{383715CE-735F-48F5-BA04-A1F53FB715CE}">
      <dsp:nvSpPr>
        <dsp:cNvPr id="0" name=""/>
        <dsp:cNvSpPr/>
      </dsp:nvSpPr>
      <dsp:spPr>
        <a:xfrm>
          <a:off x="0" y="2709333"/>
          <a:ext cx="10085063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收到不屬本單位業務相關之受會公文，如何處理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3988" y="2733321"/>
        <a:ext cx="10037087" cy="443423"/>
      </dsp:txXfrm>
    </dsp:sp>
    <dsp:sp modelId="{476A1AF1-0652-4420-BC7C-6ABCB09C00EA}">
      <dsp:nvSpPr>
        <dsp:cNvPr id="0" name=""/>
        <dsp:cNvSpPr/>
      </dsp:nvSpPr>
      <dsp:spPr>
        <a:xfrm>
          <a:off x="0" y="3200733"/>
          <a:ext cx="1008506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請「退回原承辦人」或「取消會辦」流程將繼續向下進行。</a:t>
          </a:r>
        </a:p>
      </dsp:txBody>
      <dsp:txXfrm>
        <a:off x="0" y="3200733"/>
        <a:ext cx="10085063" cy="397440"/>
      </dsp:txXfrm>
    </dsp:sp>
    <dsp:sp modelId="{F5A09907-6A2D-469B-BF34-E027DD73BBA7}">
      <dsp:nvSpPr>
        <dsp:cNvPr id="0" name=""/>
        <dsp:cNvSpPr/>
      </dsp:nvSpPr>
      <dsp:spPr>
        <a:xfrm>
          <a:off x="0" y="3598173"/>
          <a:ext cx="10085063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呈上，「退回原承辦人」或「取消會辦」為何流程沒有退回或向下進行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3988" y="3622161"/>
        <a:ext cx="10037087" cy="443423"/>
      </dsp:txXfrm>
    </dsp:sp>
    <dsp:sp modelId="{DE232510-C1E7-4601-A3EE-9C3A020C5A79}">
      <dsp:nvSpPr>
        <dsp:cNvPr id="0" name=""/>
        <dsp:cNvSpPr/>
      </dsp:nvSpPr>
      <dsp:spPr>
        <a:xfrm>
          <a:off x="0" y="4089573"/>
          <a:ext cx="1008506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若為分會流程，需等到流程集合點才會進行。</a:t>
          </a:r>
        </a:p>
      </dsp:txBody>
      <dsp:txXfrm>
        <a:off x="0" y="4089573"/>
        <a:ext cx="10085063" cy="397440"/>
      </dsp:txXfrm>
    </dsp:sp>
    <dsp:sp modelId="{BB011A9B-EEAD-40B7-8F9C-DAECDEFE8EBE}">
      <dsp:nvSpPr>
        <dsp:cNvPr id="0" name=""/>
        <dsp:cNvSpPr/>
      </dsp:nvSpPr>
      <dsp:spPr>
        <a:xfrm>
          <a:off x="0" y="4453421"/>
          <a:ext cx="10085063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單位內有同仁臨時請假又有趕辦公文如何處理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3988" y="4477409"/>
        <a:ext cx="10037087" cy="443423"/>
      </dsp:txXfrm>
    </dsp:sp>
    <dsp:sp modelId="{128DD527-D195-4A91-8191-EFA72CD6B2BD}">
      <dsp:nvSpPr>
        <dsp:cNvPr id="0" name=""/>
        <dsp:cNvSpPr/>
      </dsp:nvSpPr>
      <dsp:spPr>
        <a:xfrm>
          <a:off x="0" y="4978413"/>
          <a:ext cx="1008506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請至系統管理</a:t>
          </a:r>
          <a:r>
            <a:rPr lang="en-US" altLang="zh-TW" sz="1600" b="1" kern="1200" dirty="0"/>
            <a:t>/</a:t>
          </a:r>
          <a:r>
            <a:rPr lang="zh-TW" altLang="en-US" sz="1600" b="1" kern="1200" dirty="0"/>
            <a:t>設定代理，進行「即時代理」設定給職務代理人。</a:t>
          </a:r>
        </a:p>
      </dsp:txBody>
      <dsp:txXfrm>
        <a:off x="0" y="4978413"/>
        <a:ext cx="10085063" cy="3974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3A819-401B-4320-98CF-6B9A3E5B0669}">
      <dsp:nvSpPr>
        <dsp:cNvPr id="0" name=""/>
        <dsp:cNvSpPr/>
      </dsp:nvSpPr>
      <dsp:spPr>
        <a:xfrm>
          <a:off x="0" y="63333"/>
          <a:ext cx="10085063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同仁離職或調單位後，公文未辦畢應如何處理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7415" y="90748"/>
        <a:ext cx="10030233" cy="506770"/>
      </dsp:txXfrm>
    </dsp:sp>
    <dsp:sp modelId="{7A913998-DB96-4C92-A668-0ECD66915A17}">
      <dsp:nvSpPr>
        <dsp:cNvPr id="0" name=""/>
        <dsp:cNvSpPr/>
      </dsp:nvSpPr>
      <dsp:spPr>
        <a:xfrm>
          <a:off x="0" y="624933"/>
          <a:ext cx="10085063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請至系統管理</a:t>
          </a:r>
          <a:r>
            <a:rPr lang="en-US" altLang="zh-TW" sz="1600" b="1" kern="1200" dirty="0"/>
            <a:t>/</a:t>
          </a:r>
          <a:r>
            <a:rPr lang="zh-TW" altLang="en-US" sz="1600" b="1" kern="1200" dirty="0"/>
            <a:t>移文設定，將未辦畢之公文移文給單位內其他承辦人續辦。</a:t>
          </a:r>
        </a:p>
      </dsp:txBody>
      <dsp:txXfrm>
        <a:off x="0" y="624933"/>
        <a:ext cx="10085063" cy="496800"/>
      </dsp:txXfrm>
    </dsp:sp>
    <dsp:sp modelId="{15B64DF8-25BD-4C3B-A6A7-C4E9CFA2F48F}">
      <dsp:nvSpPr>
        <dsp:cNvPr id="0" name=""/>
        <dsp:cNvSpPr/>
      </dsp:nvSpPr>
      <dsp:spPr>
        <a:xfrm>
          <a:off x="0" y="1121733"/>
          <a:ext cx="10085063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呈上，公文可移至其他單位承辦人嗎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7415" y="1149148"/>
        <a:ext cx="10030233" cy="506770"/>
      </dsp:txXfrm>
    </dsp:sp>
    <dsp:sp modelId="{14B57A4A-6D00-46C7-B4A6-885609D2202A}">
      <dsp:nvSpPr>
        <dsp:cNvPr id="0" name=""/>
        <dsp:cNvSpPr/>
      </dsp:nvSpPr>
      <dsp:spPr>
        <a:xfrm>
          <a:off x="0" y="1683333"/>
          <a:ext cx="10085063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單位登記桌權限僅能移給單位內同仁，若要移出單位，應請示主管後再由系統管理員執行。</a:t>
          </a:r>
        </a:p>
      </dsp:txBody>
      <dsp:txXfrm>
        <a:off x="0" y="1683333"/>
        <a:ext cx="10085063" cy="496800"/>
      </dsp:txXfrm>
    </dsp:sp>
    <dsp:sp modelId="{32F98DFF-4D6C-4503-86C6-7B2001DF8385}">
      <dsp:nvSpPr>
        <dsp:cNvPr id="0" name=""/>
        <dsp:cNvSpPr/>
      </dsp:nvSpPr>
      <dsp:spPr>
        <a:xfrm>
          <a:off x="0" y="2180133"/>
          <a:ext cx="10085063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如何查詢單位內未結案及受會之公文</a:t>
          </a:r>
        </a:p>
      </dsp:txBody>
      <dsp:txXfrm>
        <a:off x="27415" y="2207548"/>
        <a:ext cx="10030233" cy="506770"/>
      </dsp:txXfrm>
    </dsp:sp>
    <dsp:sp modelId="{0229D1FB-DE38-4EA3-B439-A5214DE6B223}">
      <dsp:nvSpPr>
        <dsp:cNvPr id="0" name=""/>
        <dsp:cNvSpPr/>
      </dsp:nvSpPr>
      <dsp:spPr>
        <a:xfrm>
          <a:off x="0" y="2741733"/>
          <a:ext cx="10085063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「單位承辦未結公文」及「單位受會公文」可檢視公文狀態。</a:t>
          </a:r>
        </a:p>
      </dsp:txBody>
      <dsp:txXfrm>
        <a:off x="0" y="2741733"/>
        <a:ext cx="10085063" cy="496800"/>
      </dsp:txXfrm>
    </dsp:sp>
    <dsp:sp modelId="{6084024B-48AB-4D19-8482-25AB5517E20D}">
      <dsp:nvSpPr>
        <dsp:cNvPr id="0" name=""/>
        <dsp:cNvSpPr/>
      </dsp:nvSpPr>
      <dsp:spPr>
        <a:xfrm>
          <a:off x="0" y="3238533"/>
          <a:ext cx="10085063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如何查詢單位內已結案未歸至檔案室之公文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7415" y="3265948"/>
        <a:ext cx="10030233" cy="506770"/>
      </dsp:txXfrm>
    </dsp:sp>
    <dsp:sp modelId="{BF9C83DF-EC41-4FAB-A9C1-2BD2170DE56C}">
      <dsp:nvSpPr>
        <dsp:cNvPr id="0" name=""/>
        <dsp:cNvSpPr/>
      </dsp:nvSpPr>
      <dsp:spPr>
        <a:xfrm>
          <a:off x="0" y="3800133"/>
          <a:ext cx="10085063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請至稽催查詢可依未歸日數查詢。</a:t>
          </a:r>
        </a:p>
      </dsp:txBody>
      <dsp:txXfrm>
        <a:off x="0" y="3800133"/>
        <a:ext cx="10085063" cy="496800"/>
      </dsp:txXfrm>
    </dsp:sp>
    <dsp:sp modelId="{CF43113F-55C2-481E-B642-B0EDE1EA2997}">
      <dsp:nvSpPr>
        <dsp:cNvPr id="0" name=""/>
        <dsp:cNvSpPr/>
      </dsp:nvSpPr>
      <dsp:spPr>
        <a:xfrm>
          <a:off x="0" y="4296933"/>
          <a:ext cx="10085063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受會公文的時效如何計算</a:t>
          </a:r>
          <a:r>
            <a:rPr lang="en-US" altLang="zh-TW" sz="1600" b="1" kern="1200" dirty="0"/>
            <a:t>?</a:t>
          </a:r>
          <a:endParaRPr lang="zh-TW" altLang="en-US" sz="1600" b="1" kern="1200" dirty="0"/>
        </a:p>
      </dsp:txBody>
      <dsp:txXfrm>
        <a:off x="27415" y="4324348"/>
        <a:ext cx="10030233" cy="506770"/>
      </dsp:txXfrm>
    </dsp:sp>
    <dsp:sp modelId="{A55DA1EF-F326-4E8B-8589-D628603D4059}">
      <dsp:nvSpPr>
        <dsp:cNvPr id="0" name=""/>
        <dsp:cNvSpPr/>
      </dsp:nvSpPr>
      <dsp:spPr>
        <a:xfrm>
          <a:off x="0" y="4858533"/>
          <a:ext cx="10085063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600" b="1" kern="1200" dirty="0"/>
            <a:t>當承辦單位公文送至受會單位為「收會時間」，受會單位辦畢為「會畢時間」，此段則為「會辦時間」。</a:t>
          </a:r>
        </a:p>
      </dsp:txBody>
      <dsp:txXfrm>
        <a:off x="0" y="4858533"/>
        <a:ext cx="10085063" cy="49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871BB-FC01-4CE3-958D-FFFE2B3CD5FF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4B60B-396C-407B-993E-117D11CD672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365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E1E63-6347-BD4F-A808-7F54FA34CE72}" type="datetimeFigureOut">
              <a:rPr kumimoji="1" lang="zh-CN" altLang="en-US" smtClean="0"/>
              <a:pPr/>
              <a:t>2020/7/3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DE8F-5748-564A-B104-45C8D6344219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219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71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3702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3702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360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360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360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360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360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7005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8753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875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9317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3976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3976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1430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1430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1430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9491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6333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6333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298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719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2977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509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767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7050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3350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370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 flipH="1">
            <a:off x="2300385" y="2042694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flipV="1">
            <a:off x="7918560" y="4382740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12948" r="2266" b="10678"/>
          <a:stretch/>
        </p:blipFill>
        <p:spPr>
          <a:xfrm>
            <a:off x="2970144" y="393700"/>
            <a:ext cx="6070600" cy="6070600"/>
          </a:xfrm>
          <a:prstGeom prst="ellipse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297458" y="2484425"/>
            <a:ext cx="7597083" cy="1919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970213" y="2776538"/>
            <a:ext cx="6003925" cy="1312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algn="ctr"/>
            <a:endParaRPr lang="en-US" altLang="zh-CN" sz="4800" b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704299" y="4477968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2"/>
          </p:nvPr>
        </p:nvSpPr>
        <p:spPr>
          <a:xfrm>
            <a:off x="3704299" y="4789519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D583D4-C851-4C96-8E06-B3EE197F89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24" y="6147622"/>
            <a:ext cx="2009023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5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50000" t="12948" r="2266" b="10678"/>
          <a:stretch/>
        </p:blipFill>
        <p:spPr>
          <a:xfrm>
            <a:off x="-1" y="1388533"/>
            <a:ext cx="2269067" cy="453813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9A9E3F-A904-4BA1-ABEB-682A426E6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3B6FD05-CACC-48F0-A6D2-D3098FC4F0AC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8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31950" b="94516"/>
          <a:stretch/>
        </p:blipFill>
        <p:spPr>
          <a:xfrm>
            <a:off x="9000067" y="3429000"/>
            <a:ext cx="3191933" cy="3429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664724-5A22-4A68-8ADB-974C7063F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802DBAB-988A-44AC-AD83-C44DDDBC1961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7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23ED36-7612-4E56-85CE-BAA84540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2613EBD-FFF7-4A0F-A8E3-3396127885A8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62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797424" y="177837"/>
            <a:ext cx="3841376" cy="604359"/>
          </a:xfrm>
        </p:spPr>
        <p:txBody>
          <a:bodyPr/>
          <a:lstStyle>
            <a:lvl1pPr>
              <a:defRPr sz="4400"/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" name="剪去同侧角的矩形 6"/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601204-A8CB-4276-9F17-4F58543041F5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B53DC70-3A27-46ED-84DD-5D959ADA748D}"/>
              </a:ext>
            </a:extLst>
          </p:cNvPr>
          <p:cNvCxnSpPr/>
          <p:nvPr userDrawn="1"/>
        </p:nvCxnSpPr>
        <p:spPr>
          <a:xfrm>
            <a:off x="396607" y="892212"/>
            <a:ext cx="11347374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FF6E67D1-3838-4DD3-ABFF-53B48A22C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87AB5989-8419-4C9C-AEBB-8FE28842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1789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7" name="Shape 72">
            <a:extLst>
              <a:ext uri="{FF2B5EF4-FFF2-40B4-BE49-F238E27FC236}">
                <a16:creationId xmlns:a16="http://schemas.microsoft.com/office/drawing/2014/main" id="{D6AA8690-F350-483D-AFF0-7ADF57BC538E}"/>
              </a:ext>
            </a:extLst>
          </p:cNvPr>
          <p:cNvGrpSpPr/>
          <p:nvPr userDrawn="1"/>
        </p:nvGrpSpPr>
        <p:grpSpPr>
          <a:xfrm>
            <a:off x="10987901" y="381002"/>
            <a:ext cx="794813" cy="1032031"/>
            <a:chOff x="584925" y="922575"/>
            <a:chExt cx="415200" cy="502525"/>
          </a:xfrm>
        </p:grpSpPr>
        <p:sp>
          <p:nvSpPr>
            <p:cNvPr id="8" name="Shape 73">
              <a:extLst>
                <a:ext uri="{FF2B5EF4-FFF2-40B4-BE49-F238E27FC236}">
                  <a16:creationId xmlns:a16="http://schemas.microsoft.com/office/drawing/2014/main" id="{7B6C7079-6B37-4FAF-A7D3-82959A66DC8C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74">
              <a:extLst>
                <a:ext uri="{FF2B5EF4-FFF2-40B4-BE49-F238E27FC236}">
                  <a16:creationId xmlns:a16="http://schemas.microsoft.com/office/drawing/2014/main" id="{B2524B88-901C-4E14-8D61-57442FAA33D6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75">
              <a:extLst>
                <a:ext uri="{FF2B5EF4-FFF2-40B4-BE49-F238E27FC236}">
                  <a16:creationId xmlns:a16="http://schemas.microsoft.com/office/drawing/2014/main" id="{677D46B8-9C4E-47DB-BC35-306296D97FB7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8632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 flipH="1">
            <a:off x="2300385" y="2042694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flipV="1">
            <a:off x="7918560" y="4382740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12948" r="2266" b="10678"/>
          <a:stretch/>
        </p:blipFill>
        <p:spPr>
          <a:xfrm>
            <a:off x="2970144" y="393700"/>
            <a:ext cx="6070600" cy="6070600"/>
          </a:xfrm>
          <a:prstGeom prst="ellipse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297458" y="2484425"/>
            <a:ext cx="7597083" cy="1919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970213" y="2776538"/>
            <a:ext cx="6003925" cy="1312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algn="ctr"/>
            <a:endParaRPr lang="en-US" altLang="zh-CN" sz="4800" b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704299" y="4477968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2"/>
          </p:nvPr>
        </p:nvSpPr>
        <p:spPr>
          <a:xfrm>
            <a:off x="3704299" y="4789519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D583D4-C851-4C96-8E06-B3EE197F89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24" y="6147622"/>
            <a:ext cx="2009023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3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655614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334878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4041960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2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58358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3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326052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4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9652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49" name="圖片 248">
            <a:extLst>
              <a:ext uri="{FF2B5EF4-FFF2-40B4-BE49-F238E27FC236}">
                <a16:creationId xmlns:a16="http://schemas.microsoft.com/office/drawing/2014/main" id="{821E156C-0FBC-41A7-96AE-13D1DB266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0" name="文字方塊 249">
            <a:extLst>
              <a:ext uri="{FF2B5EF4-FFF2-40B4-BE49-F238E27FC236}">
                <a16:creationId xmlns:a16="http://schemas.microsoft.com/office/drawing/2014/main" id="{96C52E60-D505-4899-8738-DF23217F7886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投影片編號版面配置區 5">
            <a:extLst>
              <a:ext uri="{FF2B5EF4-FFF2-40B4-BE49-F238E27FC236}">
                <a16:creationId xmlns:a16="http://schemas.microsoft.com/office/drawing/2014/main" id="{619BB885-A4E0-4B3E-8417-70432E066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511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300853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994026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687199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380372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5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23891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6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9158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7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620539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8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292938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4" name="圖片 253">
            <a:extLst>
              <a:ext uri="{FF2B5EF4-FFF2-40B4-BE49-F238E27FC236}">
                <a16:creationId xmlns:a16="http://schemas.microsoft.com/office/drawing/2014/main" id="{64FFBCED-7768-4ACD-AAE1-27DDCB336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5" name="文字方塊 254">
            <a:extLst>
              <a:ext uri="{FF2B5EF4-FFF2-40B4-BE49-F238E27FC236}">
                <a16:creationId xmlns:a16="http://schemas.microsoft.com/office/drawing/2014/main" id="{5500B518-0423-4EC5-9A46-AA8BE640C3D7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投影片編號版面配置區 5">
            <a:extLst>
              <a:ext uri="{FF2B5EF4-FFF2-40B4-BE49-F238E27FC236}">
                <a16:creationId xmlns:a16="http://schemas.microsoft.com/office/drawing/2014/main" id="{5A705A91-3159-4CF6-B00B-0A6F3DBB6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948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009661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702834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39600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089180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782353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96298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63992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344607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0170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46758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6" name="圖片 255">
            <a:extLst>
              <a:ext uri="{FF2B5EF4-FFF2-40B4-BE49-F238E27FC236}">
                <a16:creationId xmlns:a16="http://schemas.microsoft.com/office/drawing/2014/main" id="{DD757784-DAC5-40F6-94E6-061458F74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7" name="文字方塊 256">
            <a:extLst>
              <a:ext uri="{FF2B5EF4-FFF2-40B4-BE49-F238E27FC236}">
                <a16:creationId xmlns:a16="http://schemas.microsoft.com/office/drawing/2014/main" id="{7EED5332-85D3-4F9E-94BD-405F2195E2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投影片編號版面配置區 5">
            <a:extLst>
              <a:ext uri="{FF2B5EF4-FFF2-40B4-BE49-F238E27FC236}">
                <a16:creationId xmlns:a16="http://schemas.microsoft.com/office/drawing/2014/main" id="{F04B6BB0-C0AA-4FFA-9B46-780C7C7EB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354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1656429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349602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042775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3735948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429121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1" name="椭圆 250"/>
          <p:cNvSpPr/>
          <p:nvPr userDrawn="1"/>
        </p:nvSpPr>
        <p:spPr>
          <a:xfrm>
            <a:off x="6743053" y="5122293"/>
            <a:ext cx="211754" cy="21175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610100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29955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298900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3678453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50573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3" name="文本占位符 251"/>
          <p:cNvSpPr>
            <a:spLocks noGrp="1"/>
          </p:cNvSpPr>
          <p:nvPr>
            <p:ph type="body" sz="quarter" idx="16"/>
          </p:nvPr>
        </p:nvSpPr>
        <p:spPr>
          <a:xfrm>
            <a:off x="7280709" y="43679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64" name="圖片 263">
            <a:extLst>
              <a:ext uri="{FF2B5EF4-FFF2-40B4-BE49-F238E27FC236}">
                <a16:creationId xmlns:a16="http://schemas.microsoft.com/office/drawing/2014/main" id="{44AE2E3B-653C-449F-BE6F-9CF93D2E3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65" name="文字方塊 264">
            <a:extLst>
              <a:ext uri="{FF2B5EF4-FFF2-40B4-BE49-F238E27FC236}">
                <a16:creationId xmlns:a16="http://schemas.microsoft.com/office/drawing/2014/main" id="{4A914A4C-D330-4393-83CA-A4C6E1D8A0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投影片編號版面配置區 5">
            <a:extLst>
              <a:ext uri="{FF2B5EF4-FFF2-40B4-BE49-F238E27FC236}">
                <a16:creationId xmlns:a16="http://schemas.microsoft.com/office/drawing/2014/main" id="{B8D3E5CD-2229-40C9-A3EF-0619C1590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723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655614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334878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4041960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2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58358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3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326052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4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9652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49" name="圖片 248">
            <a:extLst>
              <a:ext uri="{FF2B5EF4-FFF2-40B4-BE49-F238E27FC236}">
                <a16:creationId xmlns:a16="http://schemas.microsoft.com/office/drawing/2014/main" id="{821E156C-0FBC-41A7-96AE-13D1DB266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0" name="文字方塊 249">
            <a:extLst>
              <a:ext uri="{FF2B5EF4-FFF2-40B4-BE49-F238E27FC236}">
                <a16:creationId xmlns:a16="http://schemas.microsoft.com/office/drawing/2014/main" id="{96C52E60-D505-4899-8738-DF23217F7886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53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b="92817"/>
          <a:stretch/>
        </p:blipFill>
        <p:spPr>
          <a:xfrm>
            <a:off x="3208866" y="541868"/>
            <a:ext cx="5774268" cy="5774264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385865" y="2980266"/>
            <a:ext cx="3420269" cy="89746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6000" b="1"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56BC95-2407-4007-88E4-DA19BDBC0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898" y="6075242"/>
            <a:ext cx="2009023" cy="481780"/>
          </a:xfrm>
          <a:prstGeom prst="rect">
            <a:avLst/>
          </a:prstGeom>
        </p:spPr>
      </p:pic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116EBBAB-178C-4555-909F-AA6FEAE34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0536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b="1" dirty="0"/>
          </a:p>
        </p:txBody>
      </p:sp>
      <p:sp>
        <p:nvSpPr>
          <p:cNvPr id="8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59971" y="51718"/>
            <a:ext cx="4898572" cy="461434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F619E4-B8C6-44F2-AB0F-84C4A78A7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E06701B-98C5-44D7-B8A7-9421326BB26E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84F56949-63B7-4D0C-8FF7-74AA1A578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313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7" name="Shape 72">
            <a:extLst>
              <a:ext uri="{FF2B5EF4-FFF2-40B4-BE49-F238E27FC236}">
                <a16:creationId xmlns:a16="http://schemas.microsoft.com/office/drawing/2014/main" id="{D6AA8690-F350-483D-AFF0-7ADF57BC538E}"/>
              </a:ext>
            </a:extLst>
          </p:cNvPr>
          <p:cNvGrpSpPr/>
          <p:nvPr userDrawn="1"/>
        </p:nvGrpSpPr>
        <p:grpSpPr>
          <a:xfrm>
            <a:off x="10987901" y="381002"/>
            <a:ext cx="794813" cy="1032031"/>
            <a:chOff x="584925" y="922575"/>
            <a:chExt cx="415200" cy="502525"/>
          </a:xfrm>
        </p:grpSpPr>
        <p:sp>
          <p:nvSpPr>
            <p:cNvPr id="8" name="Shape 73">
              <a:extLst>
                <a:ext uri="{FF2B5EF4-FFF2-40B4-BE49-F238E27FC236}">
                  <a16:creationId xmlns:a16="http://schemas.microsoft.com/office/drawing/2014/main" id="{7B6C7079-6B37-4FAF-A7D3-82959A66DC8C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74">
              <a:extLst>
                <a:ext uri="{FF2B5EF4-FFF2-40B4-BE49-F238E27FC236}">
                  <a16:creationId xmlns:a16="http://schemas.microsoft.com/office/drawing/2014/main" id="{B2524B88-901C-4E14-8D61-57442FAA33D6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75">
              <a:extLst>
                <a:ext uri="{FF2B5EF4-FFF2-40B4-BE49-F238E27FC236}">
                  <a16:creationId xmlns:a16="http://schemas.microsoft.com/office/drawing/2014/main" id="{677D46B8-9C4E-47DB-BC35-306296D97FB7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69201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grpSp>
        <p:nvGrpSpPr>
          <p:cNvPr id="11" name="Shape 207">
            <a:extLst>
              <a:ext uri="{FF2B5EF4-FFF2-40B4-BE49-F238E27FC236}">
                <a16:creationId xmlns:a16="http://schemas.microsoft.com/office/drawing/2014/main" id="{3D8A0FA0-6523-4994-A215-B157763CE322}"/>
              </a:ext>
            </a:extLst>
          </p:cNvPr>
          <p:cNvGrpSpPr/>
          <p:nvPr userDrawn="1"/>
        </p:nvGrpSpPr>
        <p:grpSpPr>
          <a:xfrm>
            <a:off x="10701022" y="292962"/>
            <a:ext cx="1099750" cy="1149825"/>
            <a:chOff x="3955900" y="2984500"/>
            <a:chExt cx="414000" cy="422525"/>
          </a:xfrm>
        </p:grpSpPr>
        <p:sp>
          <p:nvSpPr>
            <p:cNvPr id="12" name="Shape 208">
              <a:extLst>
                <a:ext uri="{FF2B5EF4-FFF2-40B4-BE49-F238E27FC236}">
                  <a16:creationId xmlns:a16="http://schemas.microsoft.com/office/drawing/2014/main" id="{C8A6394D-D291-43E2-B8B8-556B69FA6F77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209">
              <a:extLst>
                <a:ext uri="{FF2B5EF4-FFF2-40B4-BE49-F238E27FC236}">
                  <a16:creationId xmlns:a16="http://schemas.microsoft.com/office/drawing/2014/main" id="{3E3961B5-79DF-440D-9702-A9C35EAD65A9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10">
              <a:extLst>
                <a:ext uri="{FF2B5EF4-FFF2-40B4-BE49-F238E27FC236}">
                  <a16:creationId xmlns:a16="http://schemas.microsoft.com/office/drawing/2014/main" id="{5ACD172E-EA13-4C4D-8F10-A2BAE1BF2C93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8172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grpSp>
        <p:nvGrpSpPr>
          <p:cNvPr id="16" name="Shape 104">
            <a:extLst>
              <a:ext uri="{FF2B5EF4-FFF2-40B4-BE49-F238E27FC236}">
                <a16:creationId xmlns:a16="http://schemas.microsoft.com/office/drawing/2014/main" id="{8ECEDF30-C9AF-4A08-87A4-2613015B2750}"/>
              </a:ext>
            </a:extLst>
          </p:cNvPr>
          <p:cNvGrpSpPr/>
          <p:nvPr userDrawn="1"/>
        </p:nvGrpSpPr>
        <p:grpSpPr>
          <a:xfrm>
            <a:off x="10820483" y="269840"/>
            <a:ext cx="976664" cy="1108598"/>
            <a:chOff x="6730350" y="2315900"/>
            <a:chExt cx="257700" cy="420100"/>
          </a:xfrm>
        </p:grpSpPr>
        <p:sp>
          <p:nvSpPr>
            <p:cNvPr id="17" name="Shape 105">
              <a:extLst>
                <a:ext uri="{FF2B5EF4-FFF2-40B4-BE49-F238E27FC236}">
                  <a16:creationId xmlns:a16="http://schemas.microsoft.com/office/drawing/2014/main" id="{04889D06-82F1-49D0-B625-F788668B170E}"/>
                </a:ext>
              </a:extLst>
            </p:cNvPr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06">
              <a:extLst>
                <a:ext uri="{FF2B5EF4-FFF2-40B4-BE49-F238E27FC236}">
                  <a16:creationId xmlns:a16="http://schemas.microsoft.com/office/drawing/2014/main" id="{127103C4-F177-47F4-8513-63468A5D7300}"/>
                </a:ext>
              </a:extLst>
            </p:cNvPr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07">
              <a:extLst>
                <a:ext uri="{FF2B5EF4-FFF2-40B4-BE49-F238E27FC236}">
                  <a16:creationId xmlns:a16="http://schemas.microsoft.com/office/drawing/2014/main" id="{E5E7B467-65A0-4AF7-8866-041DCF89554E}"/>
                </a:ext>
              </a:extLst>
            </p:cNvPr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08">
              <a:extLst>
                <a:ext uri="{FF2B5EF4-FFF2-40B4-BE49-F238E27FC236}">
                  <a16:creationId xmlns:a16="http://schemas.microsoft.com/office/drawing/2014/main" id="{C49C4DD4-FBCF-4AA8-8D40-A7C0FFDB7685}"/>
                </a:ext>
              </a:extLst>
            </p:cNvPr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109">
              <a:extLst>
                <a:ext uri="{FF2B5EF4-FFF2-40B4-BE49-F238E27FC236}">
                  <a16:creationId xmlns:a16="http://schemas.microsoft.com/office/drawing/2014/main" id="{1EBE0801-2A28-43E8-9EED-D0C6D8523239}"/>
                </a:ext>
              </a:extLst>
            </p:cNvPr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48415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3" name="Shape 366">
            <a:extLst>
              <a:ext uri="{FF2B5EF4-FFF2-40B4-BE49-F238E27FC236}">
                <a16:creationId xmlns:a16="http://schemas.microsoft.com/office/drawing/2014/main" id="{6CEEAE52-CFC0-4993-88BA-8A44CBC5122D}"/>
              </a:ext>
            </a:extLst>
          </p:cNvPr>
          <p:cNvSpPr/>
          <p:nvPr userDrawn="1"/>
        </p:nvSpPr>
        <p:spPr>
          <a:xfrm>
            <a:off x="10861589" y="348086"/>
            <a:ext cx="970068" cy="936191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637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Shape 72">
            <a:extLst>
              <a:ext uri="{FF2B5EF4-FFF2-40B4-BE49-F238E27FC236}">
                <a16:creationId xmlns:a16="http://schemas.microsoft.com/office/drawing/2014/main" id="{A36316FE-D6A5-4EE9-86D8-FB7C6AA49180}"/>
              </a:ext>
            </a:extLst>
          </p:cNvPr>
          <p:cNvGrpSpPr/>
          <p:nvPr userDrawn="1"/>
        </p:nvGrpSpPr>
        <p:grpSpPr>
          <a:xfrm>
            <a:off x="10987901" y="381002"/>
            <a:ext cx="794813" cy="1032031"/>
            <a:chOff x="584925" y="922575"/>
            <a:chExt cx="415200" cy="502525"/>
          </a:xfrm>
        </p:grpSpPr>
        <p:sp>
          <p:nvSpPr>
            <p:cNvPr id="18" name="Shape 73">
              <a:extLst>
                <a:ext uri="{FF2B5EF4-FFF2-40B4-BE49-F238E27FC236}">
                  <a16:creationId xmlns:a16="http://schemas.microsoft.com/office/drawing/2014/main" id="{872CBA61-A52A-4BB2-8EA1-0E2BB69EAFE9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74">
              <a:extLst>
                <a:ext uri="{FF2B5EF4-FFF2-40B4-BE49-F238E27FC236}">
                  <a16:creationId xmlns:a16="http://schemas.microsoft.com/office/drawing/2014/main" id="{A01275CF-F31F-4A93-8542-C923D361F21A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75">
              <a:extLst>
                <a:ext uri="{FF2B5EF4-FFF2-40B4-BE49-F238E27FC236}">
                  <a16:creationId xmlns:a16="http://schemas.microsoft.com/office/drawing/2014/main" id="{6FC7EBFF-6591-4358-8B95-1A7D586B8B47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115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grpSp>
        <p:nvGrpSpPr>
          <p:cNvPr id="11" name="Shape 207">
            <a:extLst>
              <a:ext uri="{FF2B5EF4-FFF2-40B4-BE49-F238E27FC236}">
                <a16:creationId xmlns:a16="http://schemas.microsoft.com/office/drawing/2014/main" id="{59380F47-4DD6-46BB-A8F3-78AD37CB9575}"/>
              </a:ext>
            </a:extLst>
          </p:cNvPr>
          <p:cNvGrpSpPr/>
          <p:nvPr userDrawn="1"/>
        </p:nvGrpSpPr>
        <p:grpSpPr>
          <a:xfrm>
            <a:off x="10701022" y="292962"/>
            <a:ext cx="1099750" cy="1149825"/>
            <a:chOff x="3955900" y="2984500"/>
            <a:chExt cx="414000" cy="422525"/>
          </a:xfrm>
        </p:grpSpPr>
        <p:sp>
          <p:nvSpPr>
            <p:cNvPr id="12" name="Shape 208">
              <a:extLst>
                <a:ext uri="{FF2B5EF4-FFF2-40B4-BE49-F238E27FC236}">
                  <a16:creationId xmlns:a16="http://schemas.microsoft.com/office/drawing/2014/main" id="{EA4896D8-2365-4E6E-B263-BA453E22796E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209">
              <a:extLst>
                <a:ext uri="{FF2B5EF4-FFF2-40B4-BE49-F238E27FC236}">
                  <a16:creationId xmlns:a16="http://schemas.microsoft.com/office/drawing/2014/main" id="{8FDF8AF9-5EB0-4D94-A722-BD98DB693C06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10">
              <a:extLst>
                <a:ext uri="{FF2B5EF4-FFF2-40B4-BE49-F238E27FC236}">
                  <a16:creationId xmlns:a16="http://schemas.microsoft.com/office/drawing/2014/main" id="{2F6AD9F0-6407-4075-95E6-8C314D0E2601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44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Shape 104">
            <a:extLst>
              <a:ext uri="{FF2B5EF4-FFF2-40B4-BE49-F238E27FC236}">
                <a16:creationId xmlns:a16="http://schemas.microsoft.com/office/drawing/2014/main" id="{B71B21E7-3D1E-4EC0-A8F5-9409EB599465}"/>
              </a:ext>
            </a:extLst>
          </p:cNvPr>
          <p:cNvGrpSpPr/>
          <p:nvPr userDrawn="1"/>
        </p:nvGrpSpPr>
        <p:grpSpPr>
          <a:xfrm>
            <a:off x="10820483" y="269840"/>
            <a:ext cx="976664" cy="1108598"/>
            <a:chOff x="6730350" y="2315900"/>
            <a:chExt cx="257700" cy="420100"/>
          </a:xfrm>
        </p:grpSpPr>
        <p:sp>
          <p:nvSpPr>
            <p:cNvPr id="18" name="Shape 105">
              <a:extLst>
                <a:ext uri="{FF2B5EF4-FFF2-40B4-BE49-F238E27FC236}">
                  <a16:creationId xmlns:a16="http://schemas.microsoft.com/office/drawing/2014/main" id="{6A66C20C-0FFE-48DD-BBBD-8240526AAC65}"/>
                </a:ext>
              </a:extLst>
            </p:cNvPr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06">
              <a:extLst>
                <a:ext uri="{FF2B5EF4-FFF2-40B4-BE49-F238E27FC236}">
                  <a16:creationId xmlns:a16="http://schemas.microsoft.com/office/drawing/2014/main" id="{05601651-330D-4F6B-A9A6-8077805B5456}"/>
                </a:ext>
              </a:extLst>
            </p:cNvPr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07">
              <a:extLst>
                <a:ext uri="{FF2B5EF4-FFF2-40B4-BE49-F238E27FC236}">
                  <a16:creationId xmlns:a16="http://schemas.microsoft.com/office/drawing/2014/main" id="{B8E3124F-B2E9-458D-AB48-D0118DEC8431}"/>
                </a:ext>
              </a:extLst>
            </p:cNvPr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108">
              <a:extLst>
                <a:ext uri="{FF2B5EF4-FFF2-40B4-BE49-F238E27FC236}">
                  <a16:creationId xmlns:a16="http://schemas.microsoft.com/office/drawing/2014/main" id="{824AAF81-9FBC-4718-8F8D-532DFF9020ED}"/>
                </a:ext>
              </a:extLst>
            </p:cNvPr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109">
              <a:extLst>
                <a:ext uri="{FF2B5EF4-FFF2-40B4-BE49-F238E27FC236}">
                  <a16:creationId xmlns:a16="http://schemas.microsoft.com/office/drawing/2014/main" id="{1B4E2CBC-C894-4FA7-90CD-D898344C82BA}"/>
                </a:ext>
              </a:extLst>
            </p:cNvPr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4484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Shape 366">
            <a:extLst>
              <a:ext uri="{FF2B5EF4-FFF2-40B4-BE49-F238E27FC236}">
                <a16:creationId xmlns:a16="http://schemas.microsoft.com/office/drawing/2014/main" id="{59C5BF56-52A5-475C-9F46-35E419E886B8}"/>
              </a:ext>
            </a:extLst>
          </p:cNvPr>
          <p:cNvSpPr/>
          <p:nvPr userDrawn="1"/>
        </p:nvSpPr>
        <p:spPr>
          <a:xfrm>
            <a:off x="10861589" y="348086"/>
            <a:ext cx="970068" cy="936191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83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300853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994026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687199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380372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5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23891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6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9158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7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620539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8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292938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4" name="圖片 253">
            <a:extLst>
              <a:ext uri="{FF2B5EF4-FFF2-40B4-BE49-F238E27FC236}">
                <a16:creationId xmlns:a16="http://schemas.microsoft.com/office/drawing/2014/main" id="{64FFBCED-7768-4ACD-AAE1-27DDCB336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5" name="文字方塊 254">
            <a:extLst>
              <a:ext uri="{FF2B5EF4-FFF2-40B4-BE49-F238E27FC236}">
                <a16:creationId xmlns:a16="http://schemas.microsoft.com/office/drawing/2014/main" id="{5500B518-0423-4EC5-9A46-AA8BE640C3D7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22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­_1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29452" r="25122" b="10679"/>
          <a:stretch/>
        </p:blipFill>
        <p:spPr>
          <a:xfrm>
            <a:off x="9152467" y="-1"/>
            <a:ext cx="3039533" cy="313266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CB619F-A83C-4B7F-99AC-9BE50E683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DDB6A6-A8C7-4562-914D-9F3A7453E54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82101D23-DC6E-449F-8210-6A2F3F237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3926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50000" b="92817"/>
          <a:stretch/>
        </p:blipFill>
        <p:spPr>
          <a:xfrm>
            <a:off x="8970432" y="207434"/>
            <a:ext cx="3221568" cy="644313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12DFE36-92DC-4291-ACD5-039C7CD32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C0E6E5-E119-47B8-A595-8EFB6457C91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8F2ECBA0-3A84-47C0-AC7C-BAD32B38B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5208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50000" t="12948" r="2266" b="10678"/>
          <a:stretch/>
        </p:blipFill>
        <p:spPr>
          <a:xfrm>
            <a:off x="-1" y="1388533"/>
            <a:ext cx="2269067" cy="453813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9A9E3F-A904-4BA1-ABEB-682A426E6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3B6FD05-CACC-48F0-A6D2-D3098FC4F0AC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C7B8D960-6ADB-489A-B1D1-E0E1FE7BB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2015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31950" b="94516"/>
          <a:stretch/>
        </p:blipFill>
        <p:spPr>
          <a:xfrm>
            <a:off x="9000067" y="3429000"/>
            <a:ext cx="3191933" cy="3429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664724-5A22-4A68-8ADB-974C7063F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802DBAB-988A-44AC-AD83-C44DDDBC1961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2D8B8B87-2C0E-4F68-BD83-B1FC14FD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5722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23ED36-7612-4E56-85CE-BAA84540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2613EBD-FFF7-4A0F-A8E3-3396127885A8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9C6D5651-1314-4197-A970-31DB57F91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5660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797424" y="177837"/>
            <a:ext cx="3841376" cy="604359"/>
          </a:xfrm>
        </p:spPr>
        <p:txBody>
          <a:bodyPr/>
          <a:lstStyle>
            <a:lvl1pPr>
              <a:defRPr sz="4400"/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" name="剪去同侧角的矩形 6"/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601204-A8CB-4276-9F17-4F58543041F5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B53DC70-3A27-46ED-84DD-5D959ADA748D}"/>
              </a:ext>
            </a:extLst>
          </p:cNvPr>
          <p:cNvCxnSpPr/>
          <p:nvPr userDrawn="1"/>
        </p:nvCxnSpPr>
        <p:spPr>
          <a:xfrm>
            <a:off x="396607" y="892212"/>
            <a:ext cx="11347374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FF6E67D1-3838-4DD3-ABFF-53B48A22C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87AB5989-8419-4C9C-AEBB-8FE28842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946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009661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702834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39600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089180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782353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96298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63992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344607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0170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46758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6" name="圖片 255">
            <a:extLst>
              <a:ext uri="{FF2B5EF4-FFF2-40B4-BE49-F238E27FC236}">
                <a16:creationId xmlns:a16="http://schemas.microsoft.com/office/drawing/2014/main" id="{DD757784-DAC5-40F6-94E6-061458F74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7" name="文字方塊 256">
            <a:extLst>
              <a:ext uri="{FF2B5EF4-FFF2-40B4-BE49-F238E27FC236}">
                <a16:creationId xmlns:a16="http://schemas.microsoft.com/office/drawing/2014/main" id="{7EED5332-85D3-4F9E-94BD-405F2195E2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1656429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349602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042775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3735948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429121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1" name="椭圆 250"/>
          <p:cNvSpPr/>
          <p:nvPr userDrawn="1"/>
        </p:nvSpPr>
        <p:spPr>
          <a:xfrm>
            <a:off x="6743053" y="5122293"/>
            <a:ext cx="211754" cy="21175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610100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29955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298900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3678453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50573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3" name="文本占位符 251"/>
          <p:cNvSpPr>
            <a:spLocks noGrp="1"/>
          </p:cNvSpPr>
          <p:nvPr>
            <p:ph type="body" sz="quarter" idx="16"/>
          </p:nvPr>
        </p:nvSpPr>
        <p:spPr>
          <a:xfrm>
            <a:off x="7280709" y="43679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64" name="圖片 263">
            <a:extLst>
              <a:ext uri="{FF2B5EF4-FFF2-40B4-BE49-F238E27FC236}">
                <a16:creationId xmlns:a16="http://schemas.microsoft.com/office/drawing/2014/main" id="{44AE2E3B-653C-449F-BE6F-9CF93D2E3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65" name="文字方塊 264">
            <a:extLst>
              <a:ext uri="{FF2B5EF4-FFF2-40B4-BE49-F238E27FC236}">
                <a16:creationId xmlns:a16="http://schemas.microsoft.com/office/drawing/2014/main" id="{4A914A4C-D330-4393-83CA-A4C6E1D8A0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1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b="92817"/>
          <a:stretch/>
        </p:blipFill>
        <p:spPr>
          <a:xfrm>
            <a:off x="3208866" y="541868"/>
            <a:ext cx="5774268" cy="5774264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385865" y="2980266"/>
            <a:ext cx="3420269" cy="89746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6000" b="1"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56BC95-2407-4007-88E4-DA19BDBC0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898" y="6075242"/>
            <a:ext cx="2009023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7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51718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F619E4-B8C6-44F2-AB0F-84C4A78A7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E06701B-98C5-44D7-B8A7-9421326BB26E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­_1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29452" r="25122" b="10679"/>
          <a:stretch/>
        </p:blipFill>
        <p:spPr>
          <a:xfrm>
            <a:off x="9152467" y="-1"/>
            <a:ext cx="3039533" cy="313266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CB619F-A83C-4B7F-99AC-9BE50E683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DDB6A6-A8C7-4562-914D-9F3A7453E54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7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50000" b="92817"/>
          <a:stretch/>
        </p:blipFill>
        <p:spPr>
          <a:xfrm>
            <a:off x="8970432" y="207434"/>
            <a:ext cx="3221568" cy="644313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12DFE36-92DC-4291-ACD5-039C7CD32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C0E6E5-E119-47B8-A595-8EFB6457C91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2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92" r:id="rId3"/>
    <p:sldLayoutId id="2147483693" r:id="rId4"/>
    <p:sldLayoutId id="2147483694" r:id="rId5"/>
    <p:sldLayoutId id="2147483684" r:id="rId6"/>
    <p:sldLayoutId id="2147483662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720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>
            <a:extLst>
              <a:ext uri="{FF2B5EF4-FFF2-40B4-BE49-F238E27FC236}">
                <a16:creationId xmlns:a16="http://schemas.microsoft.com/office/drawing/2014/main" id="{03F4C656-18A7-44B4-BC9C-5AD08038A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599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35.sv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9.svg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8.png"/><Relationship Id="rId10" Type="http://schemas.openxmlformats.org/officeDocument/2006/relationships/image" Target="../media/image33.svg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Relationship Id="rId14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3.sv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svg"/><Relationship Id="rId1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8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57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59.svg"/><Relationship Id="rId10" Type="http://schemas.openxmlformats.org/officeDocument/2006/relationships/image" Target="../media/image6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.svg"/><Relationship Id="rId1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26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27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28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C59FA5B-D587-4984-949C-D71C71613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0211" y="2550695"/>
            <a:ext cx="6491839" cy="179270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國立政治大學</a:t>
            </a:r>
            <a:endParaRPr lang="en-US" altLang="zh-TW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lnSpc>
                <a:spcPct val="100000"/>
              </a:lnSpc>
            </a:pP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電子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公文系統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0" name="文字版面配置區 8">
            <a:extLst>
              <a:ext uri="{FF2B5EF4-FFF2-40B4-BE49-F238E27FC236}">
                <a16:creationId xmlns:a16="http://schemas.microsoft.com/office/drawing/2014/main" id="{70A07292-C115-4D63-AD52-37C3592CE110}"/>
              </a:ext>
            </a:extLst>
          </p:cNvPr>
          <p:cNvSpPr txBox="1">
            <a:spLocks/>
          </p:cNvSpPr>
          <p:nvPr/>
        </p:nvSpPr>
        <p:spPr>
          <a:xfrm>
            <a:off x="3830890" y="4666593"/>
            <a:ext cx="4783401" cy="9177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 smtClean="0"/>
              <a:t>單位登記桌</a:t>
            </a:r>
            <a:r>
              <a:rPr lang="en-US" altLang="zh-TW" sz="3600" dirty="0" smtClean="0"/>
              <a:t>/</a:t>
            </a:r>
            <a:r>
              <a:rPr lang="zh-TW" altLang="en-US" sz="3600" dirty="0" smtClean="0"/>
              <a:t>主管</a:t>
            </a:r>
            <a:endParaRPr lang="en-US" altLang="zh-TW" sz="3600" smtClean="0"/>
          </a:p>
          <a:p>
            <a:r>
              <a:rPr lang="zh-TW" altLang="en-US" sz="3600" smtClean="0"/>
              <a:t>教育</a:t>
            </a:r>
            <a:r>
              <a:rPr lang="zh-TW" altLang="en-US" sz="3600" dirty="0"/>
              <a:t>訓練</a:t>
            </a:r>
            <a:endParaRPr lang="en-US" altLang="zh-TW" sz="3600" dirty="0"/>
          </a:p>
        </p:txBody>
      </p:sp>
      <p:sp>
        <p:nvSpPr>
          <p:cNvPr id="11" name="文字版面配置區 8">
            <a:extLst>
              <a:ext uri="{FF2B5EF4-FFF2-40B4-BE49-F238E27FC236}">
                <a16:creationId xmlns:a16="http://schemas.microsoft.com/office/drawing/2014/main" id="{9D627790-8B47-4DB4-AB5D-EF1C12A4F6D7}"/>
              </a:ext>
            </a:extLst>
          </p:cNvPr>
          <p:cNvSpPr txBox="1">
            <a:spLocks/>
          </p:cNvSpPr>
          <p:nvPr/>
        </p:nvSpPr>
        <p:spPr>
          <a:xfrm>
            <a:off x="9462050" y="5012956"/>
            <a:ext cx="2729950" cy="14355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/>
              <a:t> </a:t>
            </a:r>
            <a:endParaRPr lang="en-US" altLang="zh-TW" sz="3600" dirty="0"/>
          </a:p>
          <a:p>
            <a:r>
              <a:rPr lang="zh-TW" altLang="en-US" sz="2800" dirty="0"/>
              <a:t>講師</a:t>
            </a:r>
            <a:r>
              <a:rPr lang="en-US" altLang="zh-TW" sz="2800" dirty="0" smtClean="0"/>
              <a:t>:</a:t>
            </a:r>
            <a:r>
              <a:rPr lang="zh-TW" altLang="en-US" sz="2800" dirty="0"/>
              <a:t>陳慧娉</a:t>
            </a:r>
            <a:r>
              <a:rPr lang="zh-TW" altLang="en-US" sz="2800" dirty="0" smtClean="0"/>
              <a:t>   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846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紙本公文流程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22749" y="1894907"/>
            <a:ext cx="2149349" cy="1188957"/>
            <a:chOff x="0" y="955680"/>
            <a:chExt cx="2149349" cy="1188957"/>
          </a:xfrm>
        </p:grpSpPr>
        <p:sp>
          <p:nvSpPr>
            <p:cNvPr id="5" name="圓角矩形 4"/>
            <p:cNvSpPr/>
            <p:nvPr/>
          </p:nvSpPr>
          <p:spPr>
            <a:xfrm>
              <a:off x="0" y="955680"/>
              <a:ext cx="2149349" cy="118895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圓角矩形 4"/>
            <p:cNvSpPr/>
            <p:nvPr/>
          </p:nvSpPr>
          <p:spPr>
            <a:xfrm>
              <a:off x="34823" y="990503"/>
              <a:ext cx="2079703" cy="1119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dirty="0">
                  <a:solidFill>
                    <a:schemeClr val="tx1"/>
                  </a:solidFill>
                </a:rPr>
                <a:t>承辦</a:t>
              </a:r>
              <a:r>
                <a:rPr lang="zh-TW" altLang="en-US" sz="2800" dirty="0" smtClean="0">
                  <a:solidFill>
                    <a:schemeClr val="tx1"/>
                  </a:solidFill>
                </a:rPr>
                <a:t>人</a:t>
              </a:r>
              <a:endParaRPr lang="zh-TW" alt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向右箭號 6"/>
          <p:cNvSpPr/>
          <p:nvPr/>
        </p:nvSpPr>
        <p:spPr>
          <a:xfrm>
            <a:off x="6093276" y="2260782"/>
            <a:ext cx="1071829" cy="72967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2"/>
                </a:solidFill>
              </a:rPr>
              <a:t>送件</a:t>
            </a:r>
            <a:endParaRPr lang="zh-TW" altLang="en-US" dirty="0">
              <a:solidFill>
                <a:schemeClr val="tx2"/>
              </a:solidFill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943927" y="1860084"/>
            <a:ext cx="2149349" cy="1188957"/>
            <a:chOff x="0" y="955680"/>
            <a:chExt cx="2149349" cy="1188957"/>
          </a:xfrm>
        </p:grpSpPr>
        <p:sp>
          <p:nvSpPr>
            <p:cNvPr id="9" name="圓角矩形 8"/>
            <p:cNvSpPr/>
            <p:nvPr/>
          </p:nvSpPr>
          <p:spPr>
            <a:xfrm>
              <a:off x="0" y="955680"/>
              <a:ext cx="2149349" cy="118895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圓角矩形 4"/>
            <p:cNvSpPr/>
            <p:nvPr/>
          </p:nvSpPr>
          <p:spPr>
            <a:xfrm>
              <a:off x="34823" y="990503"/>
              <a:ext cx="2079703" cy="1119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kern="1200" dirty="0" smtClean="0">
                  <a:solidFill>
                    <a:schemeClr val="tx1"/>
                  </a:solidFill>
                </a:rPr>
                <a:t>一級單位登記桌</a:t>
              </a:r>
              <a:endParaRPr lang="zh-TW" alt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向右箭號 10"/>
          <p:cNvSpPr/>
          <p:nvPr/>
        </p:nvSpPr>
        <p:spPr>
          <a:xfrm>
            <a:off x="2837275" y="2189651"/>
            <a:ext cx="1071829" cy="72967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2"/>
                </a:solidFill>
              </a:rPr>
              <a:t>送件</a:t>
            </a:r>
            <a:endParaRPr lang="zh-TW" altLang="en-US" dirty="0">
              <a:solidFill>
                <a:schemeClr val="tx2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7165105" y="1921946"/>
            <a:ext cx="2533077" cy="1188957"/>
            <a:chOff x="0" y="955680"/>
            <a:chExt cx="2149349" cy="1188957"/>
          </a:xfrm>
        </p:grpSpPr>
        <p:sp>
          <p:nvSpPr>
            <p:cNvPr id="13" name="圓角矩形 12"/>
            <p:cNvSpPr/>
            <p:nvPr/>
          </p:nvSpPr>
          <p:spPr>
            <a:xfrm>
              <a:off x="0" y="955680"/>
              <a:ext cx="2149349" cy="118895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/>
            <p:cNvSpPr/>
            <p:nvPr/>
          </p:nvSpPr>
          <p:spPr>
            <a:xfrm>
              <a:off x="34823" y="990503"/>
              <a:ext cx="2079703" cy="1119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dirty="0">
                  <a:solidFill>
                    <a:schemeClr val="tx1"/>
                  </a:solidFill>
                </a:rPr>
                <a:t>國立政治大學單位登記桌</a:t>
              </a:r>
              <a:endParaRPr lang="zh-TW" alt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131150" y="3813573"/>
            <a:ext cx="2149349" cy="1188957"/>
            <a:chOff x="0" y="955680"/>
            <a:chExt cx="2149349" cy="1188957"/>
          </a:xfrm>
        </p:grpSpPr>
        <p:sp>
          <p:nvSpPr>
            <p:cNvPr id="16" name="圓角矩形 15"/>
            <p:cNvSpPr/>
            <p:nvPr/>
          </p:nvSpPr>
          <p:spPr>
            <a:xfrm>
              <a:off x="0" y="955680"/>
              <a:ext cx="2149349" cy="118895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矩形 4"/>
            <p:cNvSpPr/>
            <p:nvPr/>
          </p:nvSpPr>
          <p:spPr>
            <a:xfrm>
              <a:off x="34823" y="990503"/>
              <a:ext cx="2079703" cy="1119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dirty="0">
                  <a:solidFill>
                    <a:schemeClr val="tx1"/>
                  </a:solidFill>
                </a:rPr>
                <a:t>註記決行</a:t>
              </a:r>
              <a:endParaRPr lang="zh-TW" alt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向下箭號 17"/>
          <p:cNvSpPr/>
          <p:nvPr/>
        </p:nvSpPr>
        <p:spPr>
          <a:xfrm>
            <a:off x="4833874" y="3014217"/>
            <a:ext cx="541690" cy="834179"/>
          </a:xfrm>
          <a:prstGeom prst="downArrow">
            <a:avLst/>
          </a:prstGeom>
          <a:solidFill>
            <a:srgbClr val="16E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2"/>
                </a:solidFill>
              </a:rPr>
              <a:t>決行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22" name="向下箭號 21"/>
          <p:cNvSpPr/>
          <p:nvPr/>
        </p:nvSpPr>
        <p:spPr>
          <a:xfrm rot="2767400">
            <a:off x="6466498" y="2869191"/>
            <a:ext cx="537409" cy="1588993"/>
          </a:xfrm>
          <a:prstGeom prst="downArrow">
            <a:avLst/>
          </a:prstGeom>
          <a:solidFill>
            <a:srgbClr val="16E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2"/>
                </a:solidFill>
              </a:rPr>
              <a:t>決行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4108059" y="5434554"/>
            <a:ext cx="2149349" cy="118895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向下箭號 25"/>
          <p:cNvSpPr/>
          <p:nvPr/>
        </p:nvSpPr>
        <p:spPr>
          <a:xfrm>
            <a:off x="4833874" y="4910833"/>
            <a:ext cx="541690" cy="834179"/>
          </a:xfrm>
          <a:prstGeom prst="downArrow">
            <a:avLst/>
          </a:prstGeom>
          <a:solidFill>
            <a:srgbClr val="EA1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2"/>
                </a:solidFill>
              </a:rPr>
              <a:t>列管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294909" y="5745012"/>
            <a:ext cx="1763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校文送</a:t>
            </a:r>
            <a:endParaRPr lang="en-US" altLang="zh-TW" dirty="0" smtClean="0"/>
          </a:p>
          <a:p>
            <a:r>
              <a:rPr lang="zh-TW" altLang="en-US" dirty="0" smtClean="0"/>
              <a:t>列管人員列管</a:t>
            </a:r>
            <a:endParaRPr lang="zh-TW" altLang="en-US" dirty="0"/>
          </a:p>
        </p:txBody>
      </p:sp>
      <p:sp>
        <p:nvSpPr>
          <p:cNvPr id="32" name="向上箭號 31"/>
          <p:cNvSpPr/>
          <p:nvPr/>
        </p:nvSpPr>
        <p:spPr>
          <a:xfrm rot="16200000">
            <a:off x="2674436" y="3253823"/>
            <a:ext cx="556613" cy="2310634"/>
          </a:xfrm>
          <a:prstGeom prst="upArrow">
            <a:avLst>
              <a:gd name="adj1" fmla="val 50000"/>
              <a:gd name="adj2" fmla="val 48473"/>
            </a:avLst>
          </a:prstGeom>
          <a:solidFill>
            <a:srgbClr val="700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送回承辦人</a:t>
            </a:r>
            <a:endParaRPr lang="zh-TW" altLang="en-US" dirty="0"/>
          </a:p>
        </p:txBody>
      </p:sp>
      <p:cxnSp>
        <p:nvCxnSpPr>
          <p:cNvPr id="36" name="直線接點 35"/>
          <p:cNvCxnSpPr/>
          <p:nvPr/>
        </p:nvCxnSpPr>
        <p:spPr>
          <a:xfrm flipH="1" flipV="1">
            <a:off x="1820515" y="6068177"/>
            <a:ext cx="2310635" cy="1"/>
          </a:xfrm>
          <a:prstGeom prst="line">
            <a:avLst/>
          </a:prstGeom>
          <a:ln w="76200">
            <a:solidFill>
              <a:srgbClr val="700F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向上箭號 36"/>
          <p:cNvSpPr/>
          <p:nvPr/>
        </p:nvSpPr>
        <p:spPr>
          <a:xfrm>
            <a:off x="1345199" y="3076080"/>
            <a:ext cx="671637" cy="3020291"/>
          </a:xfrm>
          <a:prstGeom prst="upArrow">
            <a:avLst/>
          </a:prstGeom>
          <a:solidFill>
            <a:srgbClr val="700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1514762" y="3663687"/>
            <a:ext cx="332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送回承辦人</a:t>
            </a:r>
          </a:p>
        </p:txBody>
      </p:sp>
    </p:spTree>
    <p:extLst>
      <p:ext uri="{BB962C8B-B14F-4D97-AF65-F5344CB8AC3E}">
        <p14:creationId xmlns:p14="http://schemas.microsoft.com/office/powerpoint/2010/main" val="39688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紙本公文流程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22749" y="1894907"/>
            <a:ext cx="2149349" cy="1188957"/>
            <a:chOff x="0" y="955680"/>
            <a:chExt cx="2149349" cy="1188957"/>
          </a:xfrm>
        </p:grpSpPr>
        <p:sp>
          <p:nvSpPr>
            <p:cNvPr id="5" name="圓角矩形 4"/>
            <p:cNvSpPr/>
            <p:nvPr/>
          </p:nvSpPr>
          <p:spPr>
            <a:xfrm>
              <a:off x="0" y="955680"/>
              <a:ext cx="2149349" cy="118895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圓角矩形 4"/>
            <p:cNvSpPr/>
            <p:nvPr/>
          </p:nvSpPr>
          <p:spPr>
            <a:xfrm>
              <a:off x="34823" y="990503"/>
              <a:ext cx="2079703" cy="1119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dirty="0">
                  <a:solidFill>
                    <a:schemeClr val="tx1"/>
                  </a:solidFill>
                </a:rPr>
                <a:t>承辦</a:t>
              </a:r>
              <a:r>
                <a:rPr lang="zh-TW" altLang="en-US" sz="2800" dirty="0" smtClean="0">
                  <a:solidFill>
                    <a:schemeClr val="tx1"/>
                  </a:solidFill>
                </a:rPr>
                <a:t>人</a:t>
              </a:r>
              <a:endParaRPr lang="zh-TW" alt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943927" y="1860084"/>
            <a:ext cx="2149349" cy="1188957"/>
            <a:chOff x="0" y="955680"/>
            <a:chExt cx="2149349" cy="1188957"/>
          </a:xfrm>
        </p:grpSpPr>
        <p:sp>
          <p:nvSpPr>
            <p:cNvPr id="9" name="圓角矩形 8"/>
            <p:cNvSpPr/>
            <p:nvPr/>
          </p:nvSpPr>
          <p:spPr>
            <a:xfrm>
              <a:off x="0" y="955680"/>
              <a:ext cx="2149349" cy="118895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圓角矩形 4"/>
            <p:cNvSpPr/>
            <p:nvPr/>
          </p:nvSpPr>
          <p:spPr>
            <a:xfrm>
              <a:off x="34823" y="990503"/>
              <a:ext cx="2079703" cy="1119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kern="1200" dirty="0" smtClean="0">
                  <a:solidFill>
                    <a:schemeClr val="tx1"/>
                  </a:solidFill>
                </a:rPr>
                <a:t>一級單位登記桌</a:t>
              </a:r>
              <a:endParaRPr lang="zh-TW" alt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向右箭號 10"/>
          <p:cNvSpPr/>
          <p:nvPr/>
        </p:nvSpPr>
        <p:spPr>
          <a:xfrm>
            <a:off x="2906921" y="2089725"/>
            <a:ext cx="1071829" cy="72967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2"/>
                </a:solidFill>
              </a:rPr>
              <a:t>送件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514762" y="3663687"/>
            <a:ext cx="332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送回承辦人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7165105" y="1860083"/>
            <a:ext cx="2643913" cy="118895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sz="2800" dirty="0" smtClean="0">
                <a:solidFill>
                  <a:schemeClr val="tx1"/>
                </a:solidFill>
              </a:rPr>
              <a:t>受會單位一級單位登記桌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29" name="向右箭號 28"/>
          <p:cNvSpPr/>
          <p:nvPr/>
        </p:nvSpPr>
        <p:spPr>
          <a:xfrm>
            <a:off x="6139661" y="2089724"/>
            <a:ext cx="1071829" cy="72967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2"/>
                </a:solidFill>
              </a:rPr>
              <a:t>送件</a:t>
            </a:r>
          </a:p>
        </p:txBody>
      </p:sp>
      <p:sp>
        <p:nvSpPr>
          <p:cNvPr id="19" name="向上箭號 18"/>
          <p:cNvSpPr/>
          <p:nvPr/>
        </p:nvSpPr>
        <p:spPr>
          <a:xfrm rot="10800000">
            <a:off x="8505533" y="3098143"/>
            <a:ext cx="812800" cy="812800"/>
          </a:xfrm>
          <a:prstGeom prst="upArrow">
            <a:avLst>
              <a:gd name="adj1" fmla="val 50000"/>
              <a:gd name="adj2" fmla="val 41462"/>
            </a:avLst>
          </a:prstGeom>
          <a:solidFill>
            <a:srgbClr val="16E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8679275" y="3135211"/>
            <a:ext cx="31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分文</a:t>
            </a:r>
            <a:endParaRPr lang="zh-TW" altLang="en-US" dirty="0"/>
          </a:p>
        </p:txBody>
      </p:sp>
      <p:grpSp>
        <p:nvGrpSpPr>
          <p:cNvPr id="33" name="群組 32"/>
          <p:cNvGrpSpPr/>
          <p:nvPr/>
        </p:nvGrpSpPr>
        <p:grpSpPr>
          <a:xfrm>
            <a:off x="7479149" y="3849438"/>
            <a:ext cx="2149349" cy="1188957"/>
            <a:chOff x="0" y="955680"/>
            <a:chExt cx="2149349" cy="1188957"/>
          </a:xfrm>
        </p:grpSpPr>
        <p:sp>
          <p:nvSpPr>
            <p:cNvPr id="34" name="圓角矩形 33"/>
            <p:cNvSpPr/>
            <p:nvPr/>
          </p:nvSpPr>
          <p:spPr>
            <a:xfrm>
              <a:off x="0" y="955680"/>
              <a:ext cx="2149349" cy="118895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圓角矩形 4"/>
            <p:cNvSpPr/>
            <p:nvPr/>
          </p:nvSpPr>
          <p:spPr>
            <a:xfrm>
              <a:off x="34823" y="990503"/>
              <a:ext cx="2079703" cy="1119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dirty="0" smtClean="0">
                  <a:solidFill>
                    <a:schemeClr val="tx1"/>
                  </a:solidFill>
                </a:rPr>
                <a:t>受會單位承辦人</a:t>
              </a:r>
              <a:endParaRPr lang="zh-TW" alt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向上箭號 20"/>
          <p:cNvSpPr/>
          <p:nvPr/>
        </p:nvSpPr>
        <p:spPr>
          <a:xfrm>
            <a:off x="7823200" y="3014218"/>
            <a:ext cx="498764" cy="83522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7860299" y="3260436"/>
            <a:ext cx="461665" cy="6238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送件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53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6358285" cy="604359"/>
          </a:xfrm>
        </p:spPr>
        <p:txBody>
          <a:bodyPr/>
          <a:lstStyle/>
          <a:p>
            <a:r>
              <a:rPr lang="zh-TW" altLang="en-US" dirty="0"/>
              <a:t>紙本</a:t>
            </a:r>
            <a:r>
              <a:rPr lang="zh-TW" altLang="en-US" dirty="0" smtClean="0"/>
              <a:t>公文</a:t>
            </a:r>
            <a:r>
              <a:rPr lang="en-US" altLang="zh-TW" dirty="0" smtClean="0"/>
              <a:t>-</a:t>
            </a:r>
            <a:r>
              <a:rPr lang="zh-TW" altLang="en-US" dirty="0" smtClean="0"/>
              <a:t>決行</a:t>
            </a:r>
            <a:r>
              <a:rPr lang="zh-TW" altLang="en-US" dirty="0"/>
              <a:t>註記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0" y="849145"/>
            <a:ext cx="10731616" cy="249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5397703" cy="604359"/>
          </a:xfrm>
        </p:spPr>
        <p:txBody>
          <a:bodyPr/>
          <a:lstStyle/>
          <a:p>
            <a:r>
              <a:rPr lang="zh-TW" altLang="en-US" dirty="0"/>
              <a:t>紙本</a:t>
            </a:r>
            <a:r>
              <a:rPr lang="zh-TW" altLang="en-US" dirty="0" smtClean="0"/>
              <a:t>公文</a:t>
            </a:r>
            <a:r>
              <a:rPr lang="en-US" altLang="zh-TW" dirty="0" smtClean="0"/>
              <a:t>-</a:t>
            </a:r>
            <a:r>
              <a:rPr lang="zh-TW" altLang="en-US" dirty="0" smtClean="0"/>
              <a:t>決行</a:t>
            </a:r>
            <a:r>
              <a:rPr lang="zh-TW" altLang="en-US" dirty="0"/>
              <a:t>註記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20" y="1492688"/>
            <a:ext cx="9960769" cy="450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4" y="177837"/>
            <a:ext cx="5222212" cy="604359"/>
          </a:xfrm>
        </p:spPr>
        <p:txBody>
          <a:bodyPr/>
          <a:lstStyle/>
          <a:p>
            <a:r>
              <a:rPr lang="zh-TW" altLang="en-US" dirty="0"/>
              <a:t>紙本</a:t>
            </a:r>
            <a:r>
              <a:rPr lang="zh-TW" altLang="en-US" dirty="0" smtClean="0"/>
              <a:t>公文</a:t>
            </a:r>
            <a:r>
              <a:rPr lang="en-US" altLang="zh-TW" dirty="0" smtClean="0"/>
              <a:t>-</a:t>
            </a:r>
            <a:r>
              <a:rPr lang="zh-TW" altLang="en-US" dirty="0" smtClean="0"/>
              <a:t>決</a:t>
            </a:r>
            <a:r>
              <a:rPr lang="zh-TW" altLang="en-US" dirty="0"/>
              <a:t>行註記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85" y="1155468"/>
            <a:ext cx="10199385" cy="42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3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4732685" cy="604359"/>
          </a:xfrm>
        </p:spPr>
        <p:txBody>
          <a:bodyPr/>
          <a:lstStyle/>
          <a:p>
            <a:r>
              <a:rPr lang="zh-TW" altLang="en-US" dirty="0" smtClean="0"/>
              <a:t>單位發文</a:t>
            </a:r>
            <a:r>
              <a:rPr lang="en-US" altLang="zh-TW" dirty="0" smtClean="0"/>
              <a:t>-</a:t>
            </a:r>
            <a:r>
              <a:rPr lang="zh-TW" altLang="en-US" dirty="0" smtClean="0"/>
              <a:t>稿轉函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31" y="1115706"/>
            <a:ext cx="10327024" cy="47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4" y="177837"/>
            <a:ext cx="5711740" cy="604359"/>
          </a:xfrm>
        </p:spPr>
        <p:txBody>
          <a:bodyPr/>
          <a:lstStyle/>
          <a:p>
            <a:r>
              <a:rPr lang="zh-TW" altLang="en-US" dirty="0" smtClean="0"/>
              <a:t>單位發文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多址分文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52" y="1299788"/>
            <a:ext cx="10464606" cy="449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5545485" cy="604359"/>
          </a:xfrm>
        </p:spPr>
        <p:txBody>
          <a:bodyPr/>
          <a:lstStyle/>
          <a:p>
            <a:r>
              <a:rPr lang="zh-TW" altLang="en-US" dirty="0"/>
              <a:t>單位發文</a:t>
            </a:r>
            <a:r>
              <a:rPr lang="en-US" altLang="zh-TW" dirty="0"/>
              <a:t>—</a:t>
            </a:r>
            <a:r>
              <a:rPr lang="zh-TW" altLang="en-US" dirty="0"/>
              <a:t>多址分文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24" y="1320338"/>
            <a:ext cx="9346415" cy="42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2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5896467" cy="604359"/>
          </a:xfrm>
        </p:spPr>
        <p:txBody>
          <a:bodyPr/>
          <a:lstStyle/>
          <a:p>
            <a:r>
              <a:rPr lang="zh-TW" altLang="en-US" dirty="0"/>
              <a:t>單位發文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發文登記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23" y="1138658"/>
            <a:ext cx="8191685" cy="49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7586721" cy="604359"/>
          </a:xfrm>
        </p:spPr>
        <p:txBody>
          <a:bodyPr/>
          <a:lstStyle/>
          <a:p>
            <a:r>
              <a:rPr lang="zh-TW" altLang="en-US" dirty="0"/>
              <a:t>單位發文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送回承辦人存查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63" y="1046527"/>
            <a:ext cx="8593791" cy="21324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4" y="3013734"/>
            <a:ext cx="6848494" cy="31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0455DF8F-0728-4F38-9553-6E656FC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</p:spPr>
        <p:txBody>
          <a:bodyPr/>
          <a:lstStyle/>
          <a:p>
            <a:fld id="{EF62E665-6F3B-40A3-AF68-F51B8FB39369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8CEF195A-60DC-4C86-AA34-32A90D95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 smtClean="0"/>
              <a:t>系統登入</a:t>
            </a:r>
            <a:r>
              <a:rPr lang="zh-TW" altLang="en-US" dirty="0"/>
              <a:t>方式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72655" y="1062182"/>
            <a:ext cx="1088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/>
              <a:t>1</a:t>
            </a:r>
            <a:r>
              <a:rPr lang="en-US" altLang="zh-TW" sz="3200" smtClean="0"/>
              <a:t>..</a:t>
            </a:r>
            <a:r>
              <a:rPr lang="zh-TW" altLang="en-US" sz="3200" dirty="0"/>
              <a:t>建議使用</a:t>
            </a:r>
            <a:r>
              <a:rPr lang="en-US" altLang="zh-TW" sz="3200" dirty="0" err="1"/>
              <a:t>Chorme</a:t>
            </a:r>
            <a:r>
              <a:rPr lang="zh-TW" altLang="en-US" sz="3200" dirty="0"/>
              <a:t>瀏覽器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公布欄轉發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4" y="1255360"/>
            <a:ext cx="11455944" cy="41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公布欄轉發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9" y="1212273"/>
            <a:ext cx="9097621" cy="49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系統管理</a:t>
            </a:r>
            <a:r>
              <a:rPr lang="en-US" altLang="zh-TW" dirty="0"/>
              <a:t>-</a:t>
            </a:r>
            <a:r>
              <a:rPr lang="zh-TW" altLang="en-US" dirty="0"/>
              <a:t>設定</a:t>
            </a:r>
            <a:r>
              <a:rPr lang="zh-TW" altLang="en-US" dirty="0" smtClean="0"/>
              <a:t>代理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8BB01E-A67E-4435-A876-0B82BD7B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68" y="1055210"/>
            <a:ext cx="10697441" cy="4626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DD9DE6F-580D-48C1-97E0-8510957C4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565" y="1903648"/>
            <a:ext cx="2592139" cy="1745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50F6CF2-8684-4DA4-8B88-83BB862CF6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750"/>
          <a:stretch/>
        </p:blipFill>
        <p:spPr>
          <a:xfrm>
            <a:off x="2518856" y="3285571"/>
            <a:ext cx="8619044" cy="2885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B8BA652-C5ED-4A0C-BB3F-09DCB18EF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08" y="1719505"/>
            <a:ext cx="9077202" cy="4467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系統管理</a:t>
            </a:r>
            <a:r>
              <a:rPr lang="en-US" altLang="zh-TW" dirty="0"/>
              <a:t>-</a:t>
            </a:r>
            <a:r>
              <a:rPr lang="zh-TW" altLang="en-US" dirty="0"/>
              <a:t>移文</a:t>
            </a:r>
            <a:r>
              <a:rPr lang="zh-TW" altLang="en-US" dirty="0" smtClean="0"/>
              <a:t>設定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FC736DB8-C1DA-4DAD-A937-5C07A766D971}"/>
              </a:ext>
            </a:extLst>
          </p:cNvPr>
          <p:cNvGrpSpPr/>
          <p:nvPr/>
        </p:nvGrpSpPr>
        <p:grpSpPr>
          <a:xfrm>
            <a:off x="718351" y="1280160"/>
            <a:ext cx="10229888" cy="3979243"/>
            <a:chOff x="413551" y="1554480"/>
            <a:chExt cx="10229888" cy="3979243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8BA7D6C5-B9F1-4DA0-9A89-A4A323B91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429"/>
            <a:stretch/>
          </p:blipFill>
          <p:spPr>
            <a:xfrm>
              <a:off x="413551" y="1554480"/>
              <a:ext cx="10195034" cy="2395892"/>
            </a:xfrm>
            <a:prstGeom prst="rect">
              <a:avLst/>
            </a:prstGeom>
          </p:spPr>
        </p:pic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ADCAEC9C-AD6E-4118-BDA4-42BF88505646}"/>
                </a:ext>
              </a:extLst>
            </p:cNvPr>
            <p:cNvGrpSpPr/>
            <p:nvPr/>
          </p:nvGrpSpPr>
          <p:grpSpPr>
            <a:xfrm>
              <a:off x="413551" y="1852374"/>
              <a:ext cx="10229888" cy="3681349"/>
              <a:chOff x="413551" y="1852374"/>
              <a:chExt cx="10229888" cy="3681349"/>
            </a:xfrm>
          </p:grpSpPr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A82248B0-F710-477B-BCAC-C4EC30DF5376}"/>
                  </a:ext>
                </a:extLst>
              </p:cNvPr>
              <p:cNvGrpSpPr/>
              <p:nvPr/>
            </p:nvGrpSpPr>
            <p:grpSpPr>
              <a:xfrm>
                <a:off x="413551" y="1852374"/>
                <a:ext cx="8021322" cy="3681349"/>
                <a:chOff x="413551" y="1852374"/>
                <a:chExt cx="8021322" cy="3681349"/>
              </a:xfrm>
            </p:grpSpPr>
            <p:grpSp>
              <p:nvGrpSpPr>
                <p:cNvPr id="20" name="群組 19">
                  <a:extLst>
                    <a:ext uri="{FF2B5EF4-FFF2-40B4-BE49-F238E27FC236}">
                      <a16:creationId xmlns:a16="http://schemas.microsoft.com/office/drawing/2014/main" id="{A6EC700F-5783-465B-B962-1BE5601CD1D7}"/>
                    </a:ext>
                  </a:extLst>
                </p:cNvPr>
                <p:cNvGrpSpPr/>
                <p:nvPr/>
              </p:nvGrpSpPr>
              <p:grpSpPr>
                <a:xfrm>
                  <a:off x="413551" y="2239347"/>
                  <a:ext cx="8021322" cy="3294376"/>
                  <a:chOff x="413551" y="2239347"/>
                  <a:chExt cx="8021322" cy="3294376"/>
                </a:xfrm>
              </p:grpSpPr>
              <p:pic>
                <p:nvPicPr>
                  <p:cNvPr id="14" name="圖片 13">
                    <a:extLst>
                      <a:ext uri="{FF2B5EF4-FFF2-40B4-BE49-F238E27FC236}">
                        <a16:creationId xmlns:a16="http://schemas.microsoft.com/office/drawing/2014/main" id="{8531D388-1184-4A4C-A6B7-243EF8F22A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13551" y="3329473"/>
                    <a:ext cx="1527216" cy="2204250"/>
                  </a:xfrm>
                  <a:prstGeom prst="rect">
                    <a:avLst/>
                  </a:prstGeom>
                </p:spPr>
              </p:pic>
              <p:sp>
                <p:nvSpPr>
                  <p:cNvPr id="16" name="矩形 15">
                    <a:extLst>
                      <a:ext uri="{FF2B5EF4-FFF2-40B4-BE49-F238E27FC236}">
                        <a16:creationId xmlns:a16="http://schemas.microsoft.com/office/drawing/2014/main" id="{3CAA2A04-034D-4EFE-B4B3-973414204EFB}"/>
                      </a:ext>
                    </a:extLst>
                  </p:cNvPr>
                  <p:cNvSpPr/>
                  <p:nvPr/>
                </p:nvSpPr>
                <p:spPr>
                  <a:xfrm>
                    <a:off x="8033657" y="2239347"/>
                    <a:ext cx="401216" cy="345233"/>
                  </a:xfrm>
                  <a:prstGeom prst="rect">
                    <a:avLst/>
                  </a:prstGeom>
                  <a:noFill/>
                  <a:ln w="28575">
                    <a:solidFill>
                      <a:srgbClr val="F23C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pic>
              <p:nvPicPr>
                <p:cNvPr id="21" name="圖片 20">
                  <a:extLst>
                    <a:ext uri="{FF2B5EF4-FFF2-40B4-BE49-F238E27FC236}">
                      <a16:creationId xmlns:a16="http://schemas.microsoft.com/office/drawing/2014/main" id="{0C638B79-4BB6-4719-B1D6-3F0C489A3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32441" y="1852374"/>
                  <a:ext cx="401216" cy="374820"/>
                </a:xfrm>
                <a:prstGeom prst="rect">
                  <a:avLst/>
                </a:prstGeom>
              </p:spPr>
            </p:pic>
          </p:grpSp>
          <p:grpSp>
            <p:nvGrpSpPr>
              <p:cNvPr id="26" name="群組 25">
                <a:extLst>
                  <a:ext uri="{FF2B5EF4-FFF2-40B4-BE49-F238E27FC236}">
                    <a16:creationId xmlns:a16="http://schemas.microsoft.com/office/drawing/2014/main" id="{52036970-4DEE-4EC1-BC38-EF3B28306255}"/>
                  </a:ext>
                </a:extLst>
              </p:cNvPr>
              <p:cNvGrpSpPr/>
              <p:nvPr/>
            </p:nvGrpSpPr>
            <p:grpSpPr>
              <a:xfrm>
                <a:off x="1974882" y="2584580"/>
                <a:ext cx="8668557" cy="2895653"/>
                <a:chOff x="1974882" y="2584580"/>
                <a:chExt cx="8668557" cy="2895653"/>
              </a:xfrm>
            </p:grpSpPr>
            <p:pic>
              <p:nvPicPr>
                <p:cNvPr id="23" name="圖片 22">
                  <a:extLst>
                    <a:ext uri="{FF2B5EF4-FFF2-40B4-BE49-F238E27FC236}">
                      <a16:creationId xmlns:a16="http://schemas.microsoft.com/office/drawing/2014/main" id="{51909F7D-3583-4E46-9D28-5773F179D6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74882" y="2886151"/>
                  <a:ext cx="8668557" cy="2594082"/>
                </a:xfrm>
                <a:prstGeom prst="rect">
                  <a:avLst/>
                </a:prstGeom>
              </p:spPr>
            </p:pic>
            <p:cxnSp>
              <p:nvCxnSpPr>
                <p:cNvPr id="25" name="直線接點 24">
                  <a:extLst>
                    <a:ext uri="{FF2B5EF4-FFF2-40B4-BE49-F238E27FC236}">
                      <a16:creationId xmlns:a16="http://schemas.microsoft.com/office/drawing/2014/main" id="{CBFC8707-C51A-464C-98C3-3B5BF4AFC996}"/>
                    </a:ext>
                  </a:extLst>
                </p:cNvPr>
                <p:cNvCxnSpPr/>
                <p:nvPr/>
              </p:nvCxnSpPr>
              <p:spPr>
                <a:xfrm flipV="1">
                  <a:off x="7886700" y="2584580"/>
                  <a:ext cx="243840" cy="301571"/>
                </a:xfrm>
                <a:prstGeom prst="line">
                  <a:avLst/>
                </a:prstGeom>
                <a:ln w="19050">
                  <a:solidFill>
                    <a:srgbClr val="E73A1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BBAB26ED-2324-4CEE-8A32-6A89F6BB35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30" y="1230754"/>
            <a:ext cx="10935940" cy="4755755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FDA2CE70-1316-48A8-B276-1A26EE5821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3405" y="2310260"/>
            <a:ext cx="6341110" cy="1306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493841D-7E0A-4105-84A2-5CAC1663BE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1338" y="3765627"/>
            <a:ext cx="3382802" cy="2547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" name="語音泡泡: 矩形 45">
            <a:extLst>
              <a:ext uri="{FF2B5EF4-FFF2-40B4-BE49-F238E27FC236}">
                <a16:creationId xmlns:a16="http://schemas.microsoft.com/office/drawing/2014/main" id="{915850AE-4D99-4017-9322-82D08ABF4E6A}"/>
              </a:ext>
            </a:extLst>
          </p:cNvPr>
          <p:cNvSpPr/>
          <p:nvPr/>
        </p:nvSpPr>
        <p:spPr>
          <a:xfrm>
            <a:off x="796183" y="2247376"/>
            <a:ext cx="2103636" cy="824299"/>
          </a:xfrm>
          <a:prstGeom prst="wedgeRectCallout">
            <a:avLst>
              <a:gd name="adj1" fmla="val 65503"/>
              <a:gd name="adj2" fmla="val -152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切換至移文設定，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搜尋要移文的公文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94C645AF-32A3-485E-B205-E23951C135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8551" y="2275663"/>
            <a:ext cx="6341109" cy="1379076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B9EABBDC-9A4D-4F3D-88DD-57E05112EA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3513" y="1325369"/>
            <a:ext cx="3080136" cy="650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102419EB-6573-4D59-B7A2-C277E6C36CE9}"/>
              </a:ext>
            </a:extLst>
          </p:cNvPr>
          <p:cNvSpPr/>
          <p:nvPr/>
        </p:nvSpPr>
        <p:spPr>
          <a:xfrm>
            <a:off x="3546469" y="3025795"/>
            <a:ext cx="5039970" cy="3095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語音泡泡: 矩形 46">
            <a:extLst>
              <a:ext uri="{FF2B5EF4-FFF2-40B4-BE49-F238E27FC236}">
                <a16:creationId xmlns:a16="http://schemas.microsoft.com/office/drawing/2014/main" id="{C876D4C5-9D6C-448E-B753-53A6C8A3FA96}"/>
              </a:ext>
            </a:extLst>
          </p:cNvPr>
          <p:cNvSpPr/>
          <p:nvPr/>
        </p:nvSpPr>
        <p:spPr>
          <a:xfrm>
            <a:off x="2002152" y="4985933"/>
            <a:ext cx="1726914" cy="824299"/>
          </a:xfrm>
          <a:prstGeom prst="wedgeRectCallout">
            <a:avLst>
              <a:gd name="adj1" fmla="val -18501"/>
              <a:gd name="adj2" fmla="val -8150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勾選公文後，選擇續辦對象。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8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0AEF90-F7DB-4051-8365-7C8B75B1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F43BD8-4AB1-4691-A3CC-A090C1E7B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0612" y="768749"/>
            <a:ext cx="4256088" cy="673319"/>
          </a:xfrm>
        </p:spPr>
        <p:txBody>
          <a:bodyPr/>
          <a:lstStyle/>
          <a:p>
            <a:r>
              <a:rPr lang="zh-TW" altLang="en-US" b="1" dirty="0"/>
              <a:t>公文修訂作業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A078EC9-5409-4D31-9404-A3684007B0A7}"/>
              </a:ext>
            </a:extLst>
          </p:cNvPr>
          <p:cNvGraphicFramePr/>
          <p:nvPr/>
        </p:nvGraphicFramePr>
        <p:xfrm>
          <a:off x="3086100" y="1474436"/>
          <a:ext cx="5651500" cy="4696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hape 90">
            <a:extLst>
              <a:ext uri="{FF2B5EF4-FFF2-40B4-BE49-F238E27FC236}">
                <a16:creationId xmlns:a16="http://schemas.microsoft.com/office/drawing/2014/main" id="{5FAFDCA2-E043-4FDE-BAE9-5E1D74BBFFF2}"/>
              </a:ext>
            </a:extLst>
          </p:cNvPr>
          <p:cNvSpPr txBox="1"/>
          <p:nvPr/>
        </p:nvSpPr>
        <p:spPr>
          <a:xfrm>
            <a:off x="1772080" y="2793876"/>
            <a:ext cx="960900" cy="185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smtClean="0">
                <a:solidFill>
                  <a:srgbClr val="434343"/>
                </a:solidFill>
                <a:latin typeface="MV Boli" pitchFamily="2" charset="0"/>
                <a:ea typeface="Raleway ExtraBold"/>
                <a:cs typeface="MV Boli" pitchFamily="2" charset="0"/>
                <a:sym typeface="Raleway ExtraBold"/>
              </a:rPr>
              <a:t>2</a:t>
            </a:r>
            <a:endParaRPr sz="9600" dirty="0">
              <a:solidFill>
                <a:srgbClr val="434343"/>
              </a:solidFill>
              <a:latin typeface="MV Boli" pitchFamily="2" charset="0"/>
              <a:ea typeface="Raleway ExtraBold"/>
              <a:cs typeface="MV Boli" pitchFamily="2" charset="0"/>
              <a:sym typeface="Raleway ExtraBold"/>
            </a:endParaRPr>
          </a:p>
        </p:txBody>
      </p:sp>
      <p:pic>
        <p:nvPicPr>
          <p:cNvPr id="7" name="圖形 6" descr="星星">
            <a:extLst>
              <a:ext uri="{FF2B5EF4-FFF2-40B4-BE49-F238E27FC236}">
                <a16:creationId xmlns:a16="http://schemas.microsoft.com/office/drawing/2014/main" id="{0F966E51-3796-46D9-9CEC-E0B1FC954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63007" y="1640812"/>
            <a:ext cx="593050" cy="593050"/>
          </a:xfrm>
          <a:prstGeom prst="rect">
            <a:avLst/>
          </a:prstGeom>
        </p:spPr>
      </p:pic>
      <p:pic>
        <p:nvPicPr>
          <p:cNvPr id="8" name="圖形 7" descr="星星">
            <a:extLst>
              <a:ext uri="{FF2B5EF4-FFF2-40B4-BE49-F238E27FC236}">
                <a16:creationId xmlns:a16="http://schemas.microsoft.com/office/drawing/2014/main" id="{1C33A95A-829B-4E8D-9D24-5A7C152FC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544014" y="2350488"/>
            <a:ext cx="634775" cy="634775"/>
          </a:xfrm>
          <a:prstGeom prst="rect">
            <a:avLst/>
          </a:prstGeom>
        </p:spPr>
      </p:pic>
      <p:pic>
        <p:nvPicPr>
          <p:cNvPr id="9" name="圖形 8" descr="星星">
            <a:extLst>
              <a:ext uri="{FF2B5EF4-FFF2-40B4-BE49-F238E27FC236}">
                <a16:creationId xmlns:a16="http://schemas.microsoft.com/office/drawing/2014/main" id="{799CE459-9580-439E-AB13-F4A659A877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740977" y="3101889"/>
            <a:ext cx="634774" cy="634774"/>
          </a:xfrm>
          <a:prstGeom prst="rect">
            <a:avLst/>
          </a:prstGeom>
        </p:spPr>
      </p:pic>
      <p:pic>
        <p:nvPicPr>
          <p:cNvPr id="12" name="圖形 11" descr="星星">
            <a:extLst>
              <a:ext uri="{FF2B5EF4-FFF2-40B4-BE49-F238E27FC236}">
                <a16:creationId xmlns:a16="http://schemas.microsoft.com/office/drawing/2014/main" id="{7B7156F2-A132-4CD2-A307-12B7701B4E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786735" y="3854699"/>
            <a:ext cx="589016" cy="589016"/>
          </a:xfrm>
          <a:prstGeom prst="rect">
            <a:avLst/>
          </a:prstGeom>
        </p:spPr>
      </p:pic>
      <p:pic>
        <p:nvPicPr>
          <p:cNvPr id="13" name="圖形 12" descr="星星">
            <a:extLst>
              <a:ext uri="{FF2B5EF4-FFF2-40B4-BE49-F238E27FC236}">
                <a16:creationId xmlns:a16="http://schemas.microsoft.com/office/drawing/2014/main" id="{9E8882AB-794D-4C5F-9F6F-8A9DEC1D7A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544015" y="4612716"/>
            <a:ext cx="634774" cy="634774"/>
          </a:xfrm>
          <a:prstGeom prst="rect">
            <a:avLst/>
          </a:prstGeom>
        </p:spPr>
      </p:pic>
      <p:pic>
        <p:nvPicPr>
          <p:cNvPr id="14" name="圖形 13" descr="星星">
            <a:extLst>
              <a:ext uri="{FF2B5EF4-FFF2-40B4-BE49-F238E27FC236}">
                <a16:creationId xmlns:a16="http://schemas.microsoft.com/office/drawing/2014/main" id="{7DC125B6-F3D0-4289-B18C-D92FA1413E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63007" y="5364116"/>
            <a:ext cx="634774" cy="634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1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待處理</a:t>
            </a:r>
            <a:r>
              <a:rPr lang="zh-TW" altLang="en-US" dirty="0" smtClean="0"/>
              <a:t>公文夾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0" y="1176297"/>
            <a:ext cx="11566496" cy="4781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主管追蹤</a:t>
            </a:r>
            <a:r>
              <a:rPr lang="zh-TW" altLang="en-US" dirty="0" smtClean="0"/>
              <a:t>修訂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8" y="1259563"/>
            <a:ext cx="10913414" cy="4956509"/>
          </a:xfrm>
          <a:prstGeom prst="rect">
            <a:avLst/>
          </a:prstGeom>
        </p:spPr>
      </p:pic>
      <p:sp>
        <p:nvSpPr>
          <p:cNvPr id="12" name="語音泡泡: 矩形 7">
            <a:extLst>
              <a:ext uri="{FF2B5EF4-FFF2-40B4-BE49-F238E27FC236}">
                <a16:creationId xmlns:a16="http://schemas.microsoft.com/office/drawing/2014/main" id="{788A1B95-EDB4-4880-9D2A-4097796A820A}"/>
              </a:ext>
            </a:extLst>
          </p:cNvPr>
          <p:cNvSpPr/>
          <p:nvPr/>
        </p:nvSpPr>
        <p:spPr>
          <a:xfrm>
            <a:off x="4152485" y="2416985"/>
            <a:ext cx="2654953" cy="889774"/>
          </a:xfrm>
          <a:prstGeom prst="wedgeRectCallout">
            <a:avLst>
              <a:gd name="adj1" fmla="val 17824"/>
              <a:gd name="adj2" fmla="val -8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修訂筆跡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的顏色設定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文面內容增修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766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主管追蹤</a:t>
            </a:r>
            <a:r>
              <a:rPr lang="zh-TW" altLang="en-US" dirty="0" smtClean="0"/>
              <a:t>修訂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5"/>
          <a:stretch/>
        </p:blipFill>
        <p:spPr>
          <a:xfrm>
            <a:off x="1459345" y="1187423"/>
            <a:ext cx="9584933" cy="4927050"/>
          </a:xfrm>
          <a:prstGeom prst="rect">
            <a:avLst/>
          </a:prstGeom>
        </p:spPr>
      </p:pic>
      <p:sp>
        <p:nvSpPr>
          <p:cNvPr id="8" name="橢圓形圖說文字 7"/>
          <p:cNvSpPr/>
          <p:nvPr/>
        </p:nvSpPr>
        <p:spPr>
          <a:xfrm>
            <a:off x="9388961" y="3121891"/>
            <a:ext cx="1655317" cy="905164"/>
          </a:xfrm>
          <a:prstGeom prst="wedgeEllipseCallout">
            <a:avLst>
              <a:gd name="adj1" fmla="val -43152"/>
              <a:gd name="adj2" fmla="val 7984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9615055" y="332509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追蹤修訂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94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詞庫及便利</a:t>
            </a:r>
            <a:r>
              <a:rPr lang="zh-TW" altLang="en-US" dirty="0" smtClean="0"/>
              <a:t>貼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65" y="1251851"/>
            <a:ext cx="10155896" cy="460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2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詞庫及便利</a:t>
            </a:r>
            <a:r>
              <a:rPr lang="zh-TW" altLang="en-US" dirty="0" smtClean="0"/>
              <a:t>貼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29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5" y="1221091"/>
            <a:ext cx="10294857" cy="4680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028">
            <a:extLst>
              <a:ext uri="{FF2B5EF4-FFF2-40B4-BE49-F238E27FC236}">
                <a16:creationId xmlns:a16="http://schemas.microsoft.com/office/drawing/2014/main" id="{C8365692-A5A2-4185-9460-54D34B482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 algn="ctr" defTabSz="914377">
              <a:lnSpc>
                <a:spcPct val="100000"/>
              </a:lnSpc>
              <a:spcBef>
                <a:spcPts val="0"/>
              </a:spcBef>
            </a:pPr>
            <a:r>
              <a:rPr lang="zh-TW" altLang="en-US" sz="4800" b="1" dirty="0">
                <a:ln w="3175"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簡報大網</a:t>
            </a:r>
            <a:endParaRPr lang="zh-CN" altLang="en-US" sz="2400" b="1" dirty="0">
              <a:ln>
                <a:solidFill>
                  <a:srgbClr val="000000">
                    <a:lumMod val="50000"/>
                    <a:lumOff val="50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369C4E84-D573-4DFB-82D9-5AB0C8547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7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533D460-84B4-4620-B254-7238272E4A72}"/>
              </a:ext>
            </a:extLst>
          </p:cNvPr>
          <p:cNvSpPr/>
          <p:nvPr/>
        </p:nvSpPr>
        <p:spPr>
          <a:xfrm>
            <a:off x="7450578" y="2940064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公文修訂作業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8CCD490-9F24-4E9C-8B7C-185FC0DFC41F}"/>
              </a:ext>
            </a:extLst>
          </p:cNvPr>
          <p:cNvSpPr/>
          <p:nvPr/>
        </p:nvSpPr>
        <p:spPr>
          <a:xfrm>
            <a:off x="7450578" y="3524839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核判作業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6986CA8-7FD0-4F95-96D0-34DB3889420F}"/>
              </a:ext>
            </a:extLst>
          </p:cNvPr>
          <p:cNvSpPr/>
          <p:nvPr/>
        </p:nvSpPr>
        <p:spPr>
          <a:xfrm>
            <a:off x="7501499" y="422160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常見問答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450578" y="2219191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分文及系統管理</a:t>
            </a:r>
            <a:endParaRPr lang="zh-CN" altLang="en-US" sz="32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70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詞庫及便利</a:t>
            </a:r>
            <a:r>
              <a:rPr lang="zh-TW" altLang="en-US" dirty="0" smtClean="0"/>
              <a:t>貼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30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64" y="1357284"/>
            <a:ext cx="10727878" cy="4581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93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詞庫及便利</a:t>
            </a:r>
            <a:r>
              <a:rPr lang="zh-TW" altLang="en-US" dirty="0" smtClean="0"/>
              <a:t>貼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39" y="1248802"/>
            <a:ext cx="10437054" cy="4745598"/>
          </a:xfrm>
          <a:prstGeom prst="rect">
            <a:avLst/>
          </a:prstGeom>
        </p:spPr>
      </p:pic>
      <p:sp>
        <p:nvSpPr>
          <p:cNvPr id="6" name="語音泡泡: 矩形 6">
            <a:extLst>
              <a:ext uri="{FF2B5EF4-FFF2-40B4-BE49-F238E27FC236}">
                <a16:creationId xmlns:a16="http://schemas.microsoft.com/office/drawing/2014/main" id="{7B995AF9-FFCC-4B32-A1F3-2B995053C044}"/>
              </a:ext>
            </a:extLst>
          </p:cNvPr>
          <p:cNvSpPr/>
          <p:nvPr/>
        </p:nvSpPr>
        <p:spPr>
          <a:xfrm>
            <a:off x="5770945" y="4285350"/>
            <a:ext cx="2786743" cy="785500"/>
          </a:xfrm>
          <a:prstGeom prst="wedgeRectCallout">
            <a:avLst>
              <a:gd name="adj1" fmla="val -5871"/>
              <a:gd name="adj2" fmla="val -9585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點擊要插入詞庫的位置</a:t>
            </a:r>
            <a:endParaRPr lang="en-US" altLang="zh-TW" kern="100" dirty="0" smtClean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89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60" y="2673810"/>
            <a:ext cx="9250972" cy="39030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詞庫及便利</a:t>
            </a:r>
            <a:r>
              <a:rPr lang="zh-TW" altLang="en-US" dirty="0" smtClean="0"/>
              <a:t>貼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6" b="5748"/>
          <a:stretch/>
        </p:blipFill>
        <p:spPr>
          <a:xfrm>
            <a:off x="352829" y="965039"/>
            <a:ext cx="5852160" cy="2632042"/>
          </a:xfrm>
          <a:prstGeom prst="rect">
            <a:avLst/>
          </a:prstGeom>
        </p:spPr>
      </p:pic>
      <p:sp>
        <p:nvSpPr>
          <p:cNvPr id="6" name="語音泡泡: 矩形 6">
            <a:extLst>
              <a:ext uri="{FF2B5EF4-FFF2-40B4-BE49-F238E27FC236}">
                <a16:creationId xmlns:a16="http://schemas.microsoft.com/office/drawing/2014/main" id="{7B995AF9-FFCC-4B32-A1F3-2B995053C044}"/>
              </a:ext>
            </a:extLst>
          </p:cNvPr>
          <p:cNvSpPr/>
          <p:nvPr/>
        </p:nvSpPr>
        <p:spPr>
          <a:xfrm>
            <a:off x="3010172" y="2811581"/>
            <a:ext cx="2786743" cy="785500"/>
          </a:xfrm>
          <a:prstGeom prst="wedgeRectCallout">
            <a:avLst>
              <a:gd name="adj1" fmla="val -5871"/>
              <a:gd name="adj2" fmla="val -9585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在</a:t>
            </a:r>
            <a:r>
              <a:rPr lang="zh-TW" altLang="en-US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詞庫內進行引用</a:t>
            </a:r>
            <a:endParaRPr lang="en-US" altLang="zh-TW" kern="100" dirty="0" smtClean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8" name="語音泡泡: 矩形 6">
            <a:extLst>
              <a:ext uri="{FF2B5EF4-FFF2-40B4-BE49-F238E27FC236}">
                <a16:creationId xmlns:a16="http://schemas.microsoft.com/office/drawing/2014/main" id="{7B995AF9-FFCC-4B32-A1F3-2B995053C044}"/>
              </a:ext>
            </a:extLst>
          </p:cNvPr>
          <p:cNvSpPr/>
          <p:nvPr/>
        </p:nvSpPr>
        <p:spPr>
          <a:xfrm>
            <a:off x="6995663" y="5476272"/>
            <a:ext cx="2786743" cy="785500"/>
          </a:xfrm>
          <a:prstGeom prst="wedgeRectCallout">
            <a:avLst>
              <a:gd name="adj1" fmla="val -5871"/>
              <a:gd name="adj2" fmla="val -9585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插入後的文字</a:t>
            </a:r>
            <a:endParaRPr lang="en-US" altLang="zh-TW" kern="100" dirty="0" smtClean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7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6D6DF719-5B65-480D-9737-0CF946D7F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70" y="1342107"/>
            <a:ext cx="9847453" cy="46413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759577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附件</a:t>
            </a:r>
            <a:r>
              <a:rPr lang="zh-TW" altLang="en-US" dirty="0" smtClean="0"/>
              <a:t>管理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0F6B17-638E-492F-B590-F6DB2F94C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20" y="1158023"/>
            <a:ext cx="10678759" cy="500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759577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清稿預覽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34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7" b="5176"/>
          <a:stretch/>
        </p:blipFill>
        <p:spPr>
          <a:xfrm>
            <a:off x="953192" y="1211636"/>
            <a:ext cx="10838174" cy="4875128"/>
          </a:xfrm>
          <a:prstGeom prst="rect">
            <a:avLst/>
          </a:prstGeom>
        </p:spPr>
      </p:pic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7B995AF9-FFCC-4B32-A1F3-2B995053C044}"/>
              </a:ext>
            </a:extLst>
          </p:cNvPr>
          <p:cNvSpPr/>
          <p:nvPr/>
        </p:nvSpPr>
        <p:spPr>
          <a:xfrm>
            <a:off x="4715328" y="3495072"/>
            <a:ext cx="2786743" cy="785500"/>
          </a:xfrm>
          <a:prstGeom prst="wedgeRectCallout">
            <a:avLst>
              <a:gd name="adj1" fmla="val -5871"/>
              <a:gd name="adj2" fmla="val -9585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預覽已彙整至稿面中的修訂文字</a:t>
            </a:r>
            <a:endParaRPr lang="en-US" altLang="zh-TW" kern="100" dirty="0" smtClean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94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5" y="1234221"/>
            <a:ext cx="10010076" cy="452170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759577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清稿預覽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7B995AF9-FFCC-4B32-A1F3-2B995053C044}"/>
              </a:ext>
            </a:extLst>
          </p:cNvPr>
          <p:cNvSpPr/>
          <p:nvPr/>
        </p:nvSpPr>
        <p:spPr>
          <a:xfrm>
            <a:off x="1928585" y="2340526"/>
            <a:ext cx="2786743" cy="785500"/>
          </a:xfrm>
          <a:prstGeom prst="wedgeRectCallout">
            <a:avLst>
              <a:gd name="adj1" fmla="val -5871"/>
              <a:gd name="adj2" fmla="val -9585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預覽後，可取消預覽即回復修訂的狀態</a:t>
            </a:r>
            <a:endParaRPr lang="en-US" altLang="zh-TW" kern="100" dirty="0" smtClean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85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759577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版本導覽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8" b="5556"/>
          <a:stretch/>
        </p:blipFill>
        <p:spPr>
          <a:xfrm>
            <a:off x="740756" y="969818"/>
            <a:ext cx="10332536" cy="464589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23" y="2558049"/>
            <a:ext cx="10292977" cy="42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759577" cy="604359"/>
          </a:xfrm>
        </p:spPr>
        <p:txBody>
          <a:bodyPr/>
          <a:lstStyle/>
          <a:p>
            <a:r>
              <a:rPr lang="zh-TW" altLang="en-US" dirty="0"/>
              <a:t>公文修訂作業</a:t>
            </a:r>
            <a:r>
              <a:rPr lang="en-US" altLang="zh-TW" dirty="0"/>
              <a:t>-</a:t>
            </a:r>
            <a:r>
              <a:rPr lang="zh-TW" altLang="en-US" dirty="0"/>
              <a:t>版本導覽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37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2" y="1399275"/>
            <a:ext cx="10743172" cy="444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38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3088335D-18A8-4ADA-A524-B22A60902A3F}"/>
              </a:ext>
            </a:extLst>
          </p:cNvPr>
          <p:cNvSpPr txBox="1">
            <a:spLocks/>
          </p:cNvSpPr>
          <p:nvPr/>
        </p:nvSpPr>
        <p:spPr>
          <a:xfrm>
            <a:off x="1797423" y="177837"/>
            <a:ext cx="9556377" cy="6043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多</a:t>
            </a:r>
            <a:r>
              <a:rPr lang="zh-TW" altLang="en-US" dirty="0"/>
              <a:t>文件</a:t>
            </a:r>
            <a:r>
              <a:rPr lang="zh-TW" altLang="en-US" dirty="0" smtClean="0"/>
              <a:t>檢視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78" y="1109016"/>
            <a:ext cx="6959775" cy="28781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1" y="3974981"/>
            <a:ext cx="5846064" cy="241706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3974981"/>
            <a:ext cx="5846064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39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3088335D-18A8-4ADA-A524-B22A60902A3F}"/>
              </a:ext>
            </a:extLst>
          </p:cNvPr>
          <p:cNvSpPr txBox="1">
            <a:spLocks/>
          </p:cNvSpPr>
          <p:nvPr/>
        </p:nvSpPr>
        <p:spPr>
          <a:xfrm>
            <a:off x="1797423" y="177837"/>
            <a:ext cx="9556377" cy="6043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多</a:t>
            </a:r>
            <a:r>
              <a:rPr lang="zh-TW" altLang="en-US" dirty="0"/>
              <a:t>文件</a:t>
            </a:r>
            <a:r>
              <a:rPr lang="zh-TW" altLang="en-US" dirty="0" smtClean="0"/>
              <a:t>檢視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3" y="1326121"/>
            <a:ext cx="10242923" cy="4178386"/>
          </a:xfrm>
          <a:prstGeom prst="rect">
            <a:avLst/>
          </a:prstGeom>
        </p:spPr>
      </p:pic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6509A3E2-ADB0-4B97-BA43-540D5A2F14A2}"/>
              </a:ext>
            </a:extLst>
          </p:cNvPr>
          <p:cNvSpPr/>
          <p:nvPr/>
        </p:nvSpPr>
        <p:spPr>
          <a:xfrm>
            <a:off x="1398482" y="3965961"/>
            <a:ext cx="2299251" cy="785500"/>
          </a:xfrm>
          <a:prstGeom prst="wedgeRectCallout">
            <a:avLst>
              <a:gd name="adj1" fmla="val -54075"/>
              <a:gd name="adj2" fmla="val -7544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點擊本文節點則解除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[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多文件檢視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]</a:t>
            </a:r>
          </a:p>
        </p:txBody>
      </p:sp>
      <p:sp>
        <p:nvSpPr>
          <p:cNvPr id="10" name="語音泡泡: 矩形 16">
            <a:extLst>
              <a:ext uri="{FF2B5EF4-FFF2-40B4-BE49-F238E27FC236}">
                <a16:creationId xmlns:a16="http://schemas.microsoft.com/office/drawing/2014/main" id="{6509A3E2-ADB0-4B97-BA43-540D5A2F14A2}"/>
              </a:ext>
            </a:extLst>
          </p:cNvPr>
          <p:cNvSpPr/>
          <p:nvPr/>
        </p:nvSpPr>
        <p:spPr>
          <a:xfrm>
            <a:off x="7852093" y="2095987"/>
            <a:ext cx="1149625" cy="785500"/>
          </a:xfrm>
          <a:prstGeom prst="wedgeRectCallout">
            <a:avLst>
              <a:gd name="adj1" fmla="val -4068"/>
              <a:gd name="adj2" fmla="val 790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來文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1" name="語音泡泡: 矩形 16">
            <a:extLst>
              <a:ext uri="{FF2B5EF4-FFF2-40B4-BE49-F238E27FC236}">
                <a16:creationId xmlns:a16="http://schemas.microsoft.com/office/drawing/2014/main" id="{6509A3E2-ADB0-4B97-BA43-540D5A2F14A2}"/>
              </a:ext>
            </a:extLst>
          </p:cNvPr>
          <p:cNvSpPr/>
          <p:nvPr/>
        </p:nvSpPr>
        <p:spPr>
          <a:xfrm>
            <a:off x="3224263" y="2095987"/>
            <a:ext cx="1149625" cy="785500"/>
          </a:xfrm>
          <a:prstGeom prst="wedgeRectCallout">
            <a:avLst>
              <a:gd name="adj1" fmla="val -4068"/>
              <a:gd name="adj2" fmla="val 790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函稿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72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0AEF90-F7DB-4051-8365-7C8B75B1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F43BD8-4AB1-4691-A3CC-A090C1E7B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0611" y="768749"/>
            <a:ext cx="4828925" cy="673319"/>
          </a:xfrm>
        </p:spPr>
        <p:txBody>
          <a:bodyPr/>
          <a:lstStyle/>
          <a:p>
            <a:r>
              <a:rPr lang="zh-TW" altLang="en-US" b="1" dirty="0"/>
              <a:t>分文及系統管理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A078EC9-5409-4D31-9404-A3684007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753569"/>
              </p:ext>
            </p:extLst>
          </p:nvPr>
        </p:nvGraphicFramePr>
        <p:xfrm>
          <a:off x="3086100" y="1474436"/>
          <a:ext cx="5651500" cy="4696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hape 90">
            <a:extLst>
              <a:ext uri="{FF2B5EF4-FFF2-40B4-BE49-F238E27FC236}">
                <a16:creationId xmlns:a16="http://schemas.microsoft.com/office/drawing/2014/main" id="{5FAFDCA2-E043-4FDE-BAE9-5E1D74BBFFF2}"/>
              </a:ext>
            </a:extLst>
          </p:cNvPr>
          <p:cNvSpPr txBox="1"/>
          <p:nvPr/>
        </p:nvSpPr>
        <p:spPr>
          <a:xfrm>
            <a:off x="1772080" y="2793876"/>
            <a:ext cx="960900" cy="185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smtClean="0">
                <a:solidFill>
                  <a:srgbClr val="434343"/>
                </a:solidFill>
                <a:latin typeface="MV Boli" pitchFamily="2" charset="0"/>
                <a:ea typeface="Raleway ExtraBold"/>
                <a:cs typeface="MV Boli" pitchFamily="2" charset="0"/>
                <a:sym typeface="Raleway ExtraBold"/>
              </a:rPr>
              <a:t>1</a:t>
            </a:r>
            <a:endParaRPr sz="9600" dirty="0">
              <a:solidFill>
                <a:srgbClr val="434343"/>
              </a:solidFill>
              <a:latin typeface="MV Boli" pitchFamily="2" charset="0"/>
              <a:ea typeface="Raleway ExtraBold"/>
              <a:cs typeface="MV Boli" pitchFamily="2" charset="0"/>
              <a:sym typeface="Raleway ExtraBold"/>
            </a:endParaRPr>
          </a:p>
        </p:txBody>
      </p:sp>
      <p:pic>
        <p:nvPicPr>
          <p:cNvPr id="7" name="圖形 6" descr="星星">
            <a:extLst>
              <a:ext uri="{FF2B5EF4-FFF2-40B4-BE49-F238E27FC236}">
                <a16:creationId xmlns:a16="http://schemas.microsoft.com/office/drawing/2014/main" id="{E453FF43-89E8-40D6-88B8-A62057E6E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233447" y="1687276"/>
            <a:ext cx="501429" cy="501429"/>
          </a:xfrm>
          <a:prstGeom prst="rect">
            <a:avLst/>
          </a:prstGeom>
        </p:spPr>
      </p:pic>
      <p:pic>
        <p:nvPicPr>
          <p:cNvPr id="8" name="圖形 7" descr="星星">
            <a:extLst>
              <a:ext uri="{FF2B5EF4-FFF2-40B4-BE49-F238E27FC236}">
                <a16:creationId xmlns:a16="http://schemas.microsoft.com/office/drawing/2014/main" id="{C2FCAD85-F7DE-4693-BE68-6EED20576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33806" y="2431935"/>
            <a:ext cx="501429" cy="501429"/>
          </a:xfrm>
          <a:prstGeom prst="rect">
            <a:avLst/>
          </a:prstGeom>
        </p:spPr>
      </p:pic>
      <p:pic>
        <p:nvPicPr>
          <p:cNvPr id="10" name="圖形 9" descr="星星">
            <a:extLst>
              <a:ext uri="{FF2B5EF4-FFF2-40B4-BE49-F238E27FC236}">
                <a16:creationId xmlns:a16="http://schemas.microsoft.com/office/drawing/2014/main" id="{6CA3DAE6-3EFE-4FE2-929E-590157449D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799270" y="3182351"/>
            <a:ext cx="501430" cy="501430"/>
          </a:xfrm>
          <a:prstGeom prst="rect">
            <a:avLst/>
          </a:prstGeom>
        </p:spPr>
      </p:pic>
      <p:pic>
        <p:nvPicPr>
          <p:cNvPr id="9" name="圖形 8" descr="星星">
            <a:extLst>
              <a:ext uri="{FF2B5EF4-FFF2-40B4-BE49-F238E27FC236}">
                <a16:creationId xmlns:a16="http://schemas.microsoft.com/office/drawing/2014/main" id="{236AA9B2-06D4-48D2-A675-2B4F7A820D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799270" y="3932768"/>
            <a:ext cx="501430" cy="501430"/>
          </a:xfrm>
          <a:prstGeom prst="rect">
            <a:avLst/>
          </a:prstGeom>
        </p:spPr>
      </p:pic>
      <p:pic>
        <p:nvPicPr>
          <p:cNvPr id="11" name="圖形 10" descr="星星">
            <a:extLst>
              <a:ext uri="{FF2B5EF4-FFF2-40B4-BE49-F238E27FC236}">
                <a16:creationId xmlns:a16="http://schemas.microsoft.com/office/drawing/2014/main" id="{1E59E5A5-6A90-414B-ABDF-CB61C2D20F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633805" y="4683185"/>
            <a:ext cx="501430" cy="501430"/>
          </a:xfrm>
          <a:prstGeom prst="rect">
            <a:avLst/>
          </a:prstGeom>
        </p:spPr>
      </p:pic>
      <p:pic>
        <p:nvPicPr>
          <p:cNvPr id="12" name="圖形 11" descr="星星">
            <a:extLst>
              <a:ext uri="{FF2B5EF4-FFF2-40B4-BE49-F238E27FC236}">
                <a16:creationId xmlns:a16="http://schemas.microsoft.com/office/drawing/2014/main" id="{9A20F772-073F-431B-B5AD-9451371F98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233446" y="5433602"/>
            <a:ext cx="501430" cy="5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40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3088335D-18A8-4ADA-A524-B22A60902A3F}"/>
              </a:ext>
            </a:extLst>
          </p:cNvPr>
          <p:cNvSpPr txBox="1">
            <a:spLocks/>
          </p:cNvSpPr>
          <p:nvPr/>
        </p:nvSpPr>
        <p:spPr>
          <a:xfrm>
            <a:off x="1797423" y="177837"/>
            <a:ext cx="9556377" cy="6043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多</a:t>
            </a:r>
            <a:r>
              <a:rPr lang="zh-TW" altLang="en-US" dirty="0"/>
              <a:t>文件</a:t>
            </a:r>
            <a:r>
              <a:rPr lang="zh-TW" altLang="en-US" dirty="0" smtClean="0"/>
              <a:t>檢視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5" y="1429769"/>
            <a:ext cx="10573261" cy="43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0AEF90-F7DB-4051-8365-7C8B75B1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41</a:t>
            </a:fld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F43BD8-4AB1-4691-A3CC-A090C1E7B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0611" y="768749"/>
            <a:ext cx="4828925" cy="673319"/>
          </a:xfrm>
        </p:spPr>
        <p:txBody>
          <a:bodyPr/>
          <a:lstStyle/>
          <a:p>
            <a:r>
              <a:rPr lang="zh-TW" altLang="en-US" b="1" dirty="0"/>
              <a:t>核判作業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A078EC9-5409-4D31-9404-A3684007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3776351"/>
              </p:ext>
            </p:extLst>
          </p:nvPr>
        </p:nvGraphicFramePr>
        <p:xfrm>
          <a:off x="3086100" y="1474436"/>
          <a:ext cx="5651500" cy="4696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hape 90">
            <a:extLst>
              <a:ext uri="{FF2B5EF4-FFF2-40B4-BE49-F238E27FC236}">
                <a16:creationId xmlns:a16="http://schemas.microsoft.com/office/drawing/2014/main" id="{5FAFDCA2-E043-4FDE-BAE9-5E1D74BBFFF2}"/>
              </a:ext>
            </a:extLst>
          </p:cNvPr>
          <p:cNvSpPr txBox="1"/>
          <p:nvPr/>
        </p:nvSpPr>
        <p:spPr>
          <a:xfrm>
            <a:off x="1772080" y="2793876"/>
            <a:ext cx="960900" cy="185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600" dirty="0">
                <a:solidFill>
                  <a:srgbClr val="434343"/>
                </a:solidFill>
                <a:latin typeface="MV Boli" pitchFamily="2" charset="0"/>
                <a:ea typeface="Raleway ExtraBold"/>
                <a:cs typeface="MV Boli" pitchFamily="2" charset="0"/>
                <a:sym typeface="Raleway ExtraBold"/>
              </a:rPr>
              <a:t>3</a:t>
            </a:r>
            <a:endParaRPr sz="9600" dirty="0">
              <a:solidFill>
                <a:srgbClr val="434343"/>
              </a:solidFill>
              <a:latin typeface="MV Boli" pitchFamily="2" charset="0"/>
              <a:ea typeface="Raleway ExtraBold"/>
              <a:cs typeface="MV Boli" pitchFamily="2" charset="0"/>
              <a:sym typeface="Raleway ExtraBold"/>
            </a:endParaRPr>
          </a:p>
        </p:txBody>
      </p:sp>
      <p:pic>
        <p:nvPicPr>
          <p:cNvPr id="7" name="圖形 6" descr="星星">
            <a:extLst>
              <a:ext uri="{FF2B5EF4-FFF2-40B4-BE49-F238E27FC236}">
                <a16:creationId xmlns:a16="http://schemas.microsoft.com/office/drawing/2014/main" id="{92D5BC91-06A5-41CB-9335-F7D22F5F8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38361" y="1608313"/>
            <a:ext cx="531570" cy="531570"/>
          </a:xfrm>
          <a:prstGeom prst="rect">
            <a:avLst/>
          </a:prstGeom>
        </p:spPr>
      </p:pic>
      <p:pic>
        <p:nvPicPr>
          <p:cNvPr id="8" name="圖形 7" descr="星星">
            <a:extLst>
              <a:ext uri="{FF2B5EF4-FFF2-40B4-BE49-F238E27FC236}">
                <a16:creationId xmlns:a16="http://schemas.microsoft.com/office/drawing/2014/main" id="{4AA4C4FD-5CB5-44A8-AE15-BCC35D4D0C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549097" y="2251905"/>
            <a:ext cx="531570" cy="531570"/>
          </a:xfrm>
          <a:prstGeom prst="rect">
            <a:avLst/>
          </a:prstGeom>
        </p:spPr>
      </p:pic>
      <p:pic>
        <p:nvPicPr>
          <p:cNvPr id="9" name="圖形 8" descr="星星">
            <a:extLst>
              <a:ext uri="{FF2B5EF4-FFF2-40B4-BE49-F238E27FC236}">
                <a16:creationId xmlns:a16="http://schemas.microsoft.com/office/drawing/2014/main" id="{828641D8-9872-4750-9254-37A09B38C1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747014" y="2887744"/>
            <a:ext cx="526444" cy="526444"/>
          </a:xfrm>
          <a:prstGeom prst="rect">
            <a:avLst/>
          </a:prstGeom>
        </p:spPr>
      </p:pic>
      <p:pic>
        <p:nvPicPr>
          <p:cNvPr id="10" name="圖形 9" descr="星星">
            <a:extLst>
              <a:ext uri="{FF2B5EF4-FFF2-40B4-BE49-F238E27FC236}">
                <a16:creationId xmlns:a16="http://schemas.microsoft.com/office/drawing/2014/main" id="{802E6DE4-644E-409A-993C-719987EBBE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819936" y="3531091"/>
            <a:ext cx="531570" cy="531570"/>
          </a:xfrm>
          <a:prstGeom prst="rect">
            <a:avLst/>
          </a:prstGeom>
        </p:spPr>
      </p:pic>
      <p:pic>
        <p:nvPicPr>
          <p:cNvPr id="11" name="圖形 10" descr="星星">
            <a:extLst>
              <a:ext uri="{FF2B5EF4-FFF2-40B4-BE49-F238E27FC236}">
                <a16:creationId xmlns:a16="http://schemas.microsoft.com/office/drawing/2014/main" id="{0F2C44AB-5CA1-4842-8AF3-7F90B9AD50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747014" y="4170029"/>
            <a:ext cx="531570" cy="531570"/>
          </a:xfrm>
          <a:prstGeom prst="rect">
            <a:avLst/>
          </a:prstGeom>
        </p:spPr>
      </p:pic>
      <p:pic>
        <p:nvPicPr>
          <p:cNvPr id="12" name="圖形 11" descr="星星">
            <a:extLst>
              <a:ext uri="{FF2B5EF4-FFF2-40B4-BE49-F238E27FC236}">
                <a16:creationId xmlns:a16="http://schemas.microsoft.com/office/drawing/2014/main" id="{211683E4-DF6D-44B4-BDC1-766401286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554151" y="4822304"/>
            <a:ext cx="531570" cy="531570"/>
          </a:xfrm>
          <a:prstGeom prst="rect">
            <a:avLst/>
          </a:prstGeom>
        </p:spPr>
      </p:pic>
      <p:pic>
        <p:nvPicPr>
          <p:cNvPr id="13" name="圖形 12" descr="星星">
            <a:extLst>
              <a:ext uri="{FF2B5EF4-FFF2-40B4-BE49-F238E27FC236}">
                <a16:creationId xmlns:a16="http://schemas.microsoft.com/office/drawing/2014/main" id="{DA002F1E-7962-49D7-ACAF-A296AA28F8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156811" y="5461666"/>
            <a:ext cx="531570" cy="5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改分待核判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3" y="1131039"/>
            <a:ext cx="10283873" cy="46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核章</a:t>
            </a:r>
            <a:r>
              <a:rPr lang="en-US" altLang="zh-TW" dirty="0" smtClean="0"/>
              <a:t>-</a:t>
            </a:r>
            <a:r>
              <a:rPr lang="zh-TW" altLang="en-US" dirty="0" smtClean="0"/>
              <a:t>審核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28" y="1241874"/>
            <a:ext cx="9960320" cy="45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代行</a:t>
            </a:r>
            <a:r>
              <a:rPr lang="en-US" altLang="zh-TW" dirty="0" smtClean="0"/>
              <a:t>(1/3)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3" y="1254806"/>
            <a:ext cx="10339144" cy="46472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437745" y="1366982"/>
            <a:ext cx="665019" cy="674254"/>
          </a:xfrm>
          <a:prstGeom prst="rect">
            <a:avLst/>
          </a:prstGeom>
          <a:noFill/>
          <a:ln w="38100">
            <a:solidFill>
              <a:srgbClr val="E73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直線圖說文字 1 5"/>
          <p:cNvSpPr/>
          <p:nvPr/>
        </p:nvSpPr>
        <p:spPr>
          <a:xfrm>
            <a:off x="7282872" y="2503054"/>
            <a:ext cx="1787237" cy="1024931"/>
          </a:xfrm>
          <a:prstGeom prst="borderCallout1">
            <a:avLst>
              <a:gd name="adj1" fmla="val 18750"/>
              <a:gd name="adj2" fmla="val -8333"/>
              <a:gd name="adj3" fmla="val -25500"/>
              <a:gd name="adj4" fmla="val -30419"/>
            </a:avLst>
          </a:prstGeom>
          <a:solidFill>
            <a:schemeClr val="accent4">
              <a:lumMod val="90000"/>
            </a:schemeClr>
          </a:solidFill>
          <a:ln w="28575">
            <a:solidFill>
              <a:srgbClr val="EA1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363690" y="2604655"/>
            <a:ext cx="162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點選代行章，提前結束單位內流程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24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代行</a:t>
            </a:r>
            <a:r>
              <a:rPr lang="en-US" altLang="zh-TW" dirty="0" smtClean="0"/>
              <a:t>(2/3)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25" y="1030086"/>
            <a:ext cx="5839968" cy="26365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92" y="2647880"/>
            <a:ext cx="7592058" cy="3392701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>
            <a:off x="4516582" y="2078182"/>
            <a:ext cx="2290618" cy="3038763"/>
          </a:xfrm>
          <a:prstGeom prst="straightConnector1">
            <a:avLst/>
          </a:prstGeom>
          <a:ln w="38100">
            <a:solidFill>
              <a:srgbClr val="E73A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7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</a:t>
            </a:r>
            <a:r>
              <a:rPr lang="zh-TW" altLang="en-US" dirty="0" smtClean="0"/>
              <a:t>行</a:t>
            </a:r>
            <a:r>
              <a:rPr lang="en-US" altLang="zh-TW" dirty="0" smtClean="0"/>
              <a:t>(3/3)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3" y="1341074"/>
            <a:ext cx="9629954" cy="43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單位文決行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24" y="1177221"/>
            <a:ext cx="9811122" cy="50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8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4" y="177837"/>
            <a:ext cx="7762212" cy="604359"/>
          </a:xfrm>
        </p:spPr>
        <p:txBody>
          <a:bodyPr/>
          <a:lstStyle/>
          <a:p>
            <a:r>
              <a:rPr lang="zh-TW" altLang="en-US" dirty="0"/>
              <a:t>校</a:t>
            </a:r>
            <a:r>
              <a:rPr lang="zh-TW" altLang="en-US" dirty="0" smtClean="0"/>
              <a:t>文</a:t>
            </a:r>
            <a:r>
              <a:rPr lang="en-US" altLang="zh-TW" dirty="0" smtClean="0"/>
              <a:t>—</a:t>
            </a:r>
            <a:r>
              <a:rPr lang="zh-TW" altLang="en-US" dirty="0" smtClean="0"/>
              <a:t>會畢回本單位決行</a:t>
            </a:r>
            <a:r>
              <a:rPr lang="en-US" altLang="zh-TW" dirty="0" smtClean="0"/>
              <a:t>(1/3)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98" y="1311748"/>
            <a:ext cx="10301232" cy="46272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077527" y="3334327"/>
            <a:ext cx="2244437" cy="628073"/>
          </a:xfrm>
          <a:prstGeom prst="rect">
            <a:avLst/>
          </a:prstGeom>
          <a:noFill/>
          <a:ln w="38100">
            <a:solidFill>
              <a:srgbClr val="E73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408218" y="1671781"/>
            <a:ext cx="1505527" cy="434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29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7743741" cy="604359"/>
          </a:xfrm>
        </p:spPr>
        <p:txBody>
          <a:bodyPr/>
          <a:lstStyle/>
          <a:p>
            <a:r>
              <a:rPr lang="zh-TW" altLang="en-US" dirty="0"/>
              <a:t>校文</a:t>
            </a:r>
            <a:r>
              <a:rPr lang="en-US" altLang="zh-TW" dirty="0"/>
              <a:t>—</a:t>
            </a:r>
            <a:r>
              <a:rPr lang="zh-TW" altLang="en-US" dirty="0"/>
              <a:t>會畢回本單位決</a:t>
            </a:r>
            <a:r>
              <a:rPr lang="zh-TW" altLang="en-US" dirty="0" smtClean="0"/>
              <a:t>行</a:t>
            </a:r>
            <a:r>
              <a:rPr lang="en-US" altLang="zh-TW" dirty="0" smtClean="0"/>
              <a:t>(2/3)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2" y="1180914"/>
            <a:ext cx="10955616" cy="49243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92073" y="4368800"/>
            <a:ext cx="1459345" cy="11453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4304145" y="2004291"/>
            <a:ext cx="748146" cy="217978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3362036" y="1533236"/>
            <a:ext cx="1690255" cy="471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7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4686503" cy="604359"/>
          </a:xfrm>
        </p:spPr>
        <p:txBody>
          <a:bodyPr/>
          <a:lstStyle/>
          <a:p>
            <a:r>
              <a:rPr lang="zh-TW" altLang="en-US" dirty="0" smtClean="0"/>
              <a:t>單位登記桌公文夾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1" y="1169647"/>
            <a:ext cx="11658028" cy="45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7836104" cy="604359"/>
          </a:xfrm>
        </p:spPr>
        <p:txBody>
          <a:bodyPr/>
          <a:lstStyle/>
          <a:p>
            <a:r>
              <a:rPr lang="zh-TW" altLang="en-US" dirty="0"/>
              <a:t>校文</a:t>
            </a:r>
            <a:r>
              <a:rPr lang="en-US" altLang="zh-TW" dirty="0"/>
              <a:t>—</a:t>
            </a:r>
            <a:r>
              <a:rPr lang="zh-TW" altLang="en-US" dirty="0"/>
              <a:t>會畢回本單位決</a:t>
            </a:r>
            <a:r>
              <a:rPr lang="zh-TW" altLang="en-US" dirty="0" smtClean="0"/>
              <a:t>行</a:t>
            </a:r>
            <a:r>
              <a:rPr lang="en-US" altLang="zh-TW" dirty="0" smtClean="0"/>
              <a:t>(3/3)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64" y="1456389"/>
            <a:ext cx="10527027" cy="47042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716655" y="2918691"/>
            <a:ext cx="1634836" cy="2179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4" y="177837"/>
            <a:ext cx="6275158" cy="604359"/>
          </a:xfrm>
        </p:spPr>
        <p:txBody>
          <a:bodyPr/>
          <a:lstStyle/>
          <a:p>
            <a:r>
              <a:rPr lang="zh-TW" altLang="en-US" dirty="0" smtClean="0"/>
              <a:t>校文</a:t>
            </a:r>
            <a:r>
              <a:rPr lang="en-US" altLang="zh-TW" dirty="0" smtClean="0"/>
              <a:t>--</a:t>
            </a:r>
            <a:r>
              <a:rPr lang="zh-TW" altLang="en-US" dirty="0" smtClean="0"/>
              <a:t>決行</a:t>
            </a:r>
            <a:r>
              <a:rPr lang="en-US" altLang="zh-TW" dirty="0" smtClean="0"/>
              <a:t>/</a:t>
            </a:r>
            <a:r>
              <a:rPr lang="zh-TW" altLang="en-US" dirty="0" smtClean="0"/>
              <a:t>授權待判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60" y="1317290"/>
            <a:ext cx="10026397" cy="457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4" y="177837"/>
            <a:ext cx="6016540" cy="604359"/>
          </a:xfrm>
        </p:spPr>
        <p:txBody>
          <a:bodyPr/>
          <a:lstStyle/>
          <a:p>
            <a:r>
              <a:rPr lang="zh-TW" altLang="en-US" dirty="0" smtClean="0"/>
              <a:t>流程設定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加會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10" y="1089429"/>
            <a:ext cx="10265485" cy="468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1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流程設定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8" y="1117137"/>
            <a:ext cx="10609665" cy="484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退承辦人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87" y="1114090"/>
            <a:ext cx="10271593" cy="467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退回任意關卡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51" y="1081716"/>
            <a:ext cx="10392817" cy="47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8177850" cy="604359"/>
          </a:xfrm>
        </p:spPr>
        <p:txBody>
          <a:bodyPr/>
          <a:lstStyle/>
          <a:p>
            <a:r>
              <a:rPr lang="zh-TW" altLang="en-US" dirty="0"/>
              <a:t>分會一級單位內不同</a:t>
            </a:r>
            <a:r>
              <a:rPr lang="zh-TW" altLang="en-US" dirty="0" smtClean="0"/>
              <a:t>單位</a:t>
            </a:r>
            <a:r>
              <a:rPr lang="en-US" altLang="zh-TW" dirty="0" smtClean="0"/>
              <a:t>(1/2)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4" y="1221092"/>
            <a:ext cx="11021469" cy="38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2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10025121" cy="604359"/>
          </a:xfrm>
        </p:spPr>
        <p:txBody>
          <a:bodyPr/>
          <a:lstStyle/>
          <a:p>
            <a:r>
              <a:rPr lang="zh-TW" altLang="en-US" dirty="0" smtClean="0"/>
              <a:t>分會一級單位內不同單位</a:t>
            </a:r>
            <a:r>
              <a:rPr lang="en-US" altLang="zh-TW" dirty="0" smtClean="0"/>
              <a:t>(2/2)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42" y="1007780"/>
            <a:ext cx="7549711" cy="50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會辦</a:t>
            </a:r>
            <a:r>
              <a:rPr lang="en-US" altLang="zh-TW" dirty="0" smtClean="0"/>
              <a:t>(1/6)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6" y="1100928"/>
            <a:ext cx="11286748" cy="50966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00945" y="1100928"/>
            <a:ext cx="1025237" cy="3676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4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6469121" cy="604359"/>
          </a:xfrm>
        </p:spPr>
        <p:txBody>
          <a:bodyPr/>
          <a:lstStyle/>
          <a:p>
            <a:r>
              <a:rPr lang="zh-TW" altLang="en-US" dirty="0"/>
              <a:t>會</a:t>
            </a:r>
            <a:r>
              <a:rPr lang="zh-TW" altLang="en-US" dirty="0" smtClean="0"/>
              <a:t>辦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退受會承辦人</a:t>
            </a:r>
            <a:r>
              <a:rPr lang="en-US" altLang="zh-TW" dirty="0" smtClean="0"/>
              <a:t>(2/6)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9" y="1123973"/>
            <a:ext cx="10433191" cy="469493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36145" y="2613891"/>
            <a:ext cx="1819564" cy="1921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5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登記桌</a:t>
            </a:r>
            <a:r>
              <a:rPr lang="zh-TW" altLang="en-US"/>
              <a:t>作業流程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DBC8CA61-DE7E-460F-A69B-7BE28B8721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7395157"/>
              </p:ext>
            </p:extLst>
          </p:nvPr>
        </p:nvGraphicFramePr>
        <p:xfrm>
          <a:off x="1267484" y="1480994"/>
          <a:ext cx="9105901" cy="444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ED33D7AA-2E45-4C79-9639-C79D38511E2B}"/>
              </a:ext>
            </a:extLst>
          </p:cNvPr>
          <p:cNvGrpSpPr/>
          <p:nvPr/>
        </p:nvGrpSpPr>
        <p:grpSpPr>
          <a:xfrm>
            <a:off x="1286137" y="4089165"/>
            <a:ext cx="2135187" cy="1281112"/>
            <a:chOff x="93524" y="1071956"/>
            <a:chExt cx="2135187" cy="1281112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CB74DB55-14FA-456F-9EE9-E828EAD24671}"/>
                </a:ext>
              </a:extLst>
            </p:cNvPr>
            <p:cNvSpPr/>
            <p:nvPr/>
          </p:nvSpPr>
          <p:spPr>
            <a:xfrm>
              <a:off x="93524" y="1071956"/>
              <a:ext cx="2135187" cy="1281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矩形: 圓角 4">
              <a:extLst>
                <a:ext uri="{FF2B5EF4-FFF2-40B4-BE49-F238E27FC236}">
                  <a16:creationId xmlns:a16="http://schemas.microsoft.com/office/drawing/2014/main" id="{A18D284D-E146-4C15-83EC-A3E276CE90A5}"/>
                </a:ext>
              </a:extLst>
            </p:cNvPr>
            <p:cNvSpPr txBox="1"/>
            <p:nvPr/>
          </p:nvSpPr>
          <p:spPr>
            <a:xfrm>
              <a:off x="131046" y="1109478"/>
              <a:ext cx="2060143" cy="1206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dirty="0">
                  <a:solidFill>
                    <a:schemeClr val="tx1"/>
                  </a:solidFill>
                </a:rPr>
                <a:t>受會公文</a:t>
              </a:r>
              <a:endParaRPr lang="zh-TW" alt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10ECBEE8-3DAB-4AD3-97E8-2DADEDF6F0EA}"/>
              </a:ext>
            </a:extLst>
          </p:cNvPr>
          <p:cNvGrpSpPr/>
          <p:nvPr/>
        </p:nvGrpSpPr>
        <p:grpSpPr>
          <a:xfrm rot="19564929">
            <a:off x="3566784" y="4175708"/>
            <a:ext cx="1129856" cy="708778"/>
            <a:chOff x="2408975" y="1950114"/>
            <a:chExt cx="430198" cy="529526"/>
          </a:xfrm>
        </p:grpSpPr>
        <p:sp>
          <p:nvSpPr>
            <p:cNvPr id="9" name="箭號: 向右 8">
              <a:extLst>
                <a:ext uri="{FF2B5EF4-FFF2-40B4-BE49-F238E27FC236}">
                  <a16:creationId xmlns:a16="http://schemas.microsoft.com/office/drawing/2014/main" id="{B01470D6-2C72-495D-A502-7F32DB58C222}"/>
                </a:ext>
              </a:extLst>
            </p:cNvPr>
            <p:cNvSpPr/>
            <p:nvPr/>
          </p:nvSpPr>
          <p:spPr>
            <a:xfrm rot="1137118">
              <a:off x="2408975" y="1950114"/>
              <a:ext cx="430198" cy="52952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箭號: 向右 4">
              <a:extLst>
                <a:ext uri="{FF2B5EF4-FFF2-40B4-BE49-F238E27FC236}">
                  <a16:creationId xmlns:a16="http://schemas.microsoft.com/office/drawing/2014/main" id="{BE870A3B-4487-45B0-BD5C-D89C062667EA}"/>
                </a:ext>
              </a:extLst>
            </p:cNvPr>
            <p:cNvSpPr txBox="1"/>
            <p:nvPr/>
          </p:nvSpPr>
          <p:spPr>
            <a:xfrm rot="1137118">
              <a:off x="2412473" y="2035061"/>
              <a:ext cx="301139" cy="317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200" kern="1200" dirty="0" smtClean="0">
                  <a:solidFill>
                    <a:schemeClr val="tx1"/>
                  </a:solidFill>
                </a:rPr>
                <a:t>送會</a:t>
              </a:r>
              <a:endParaRPr lang="zh-TW" altLang="en-US" sz="2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箭號: 向左 14">
            <a:extLst>
              <a:ext uri="{FF2B5EF4-FFF2-40B4-BE49-F238E27FC236}">
                <a16:creationId xmlns:a16="http://schemas.microsoft.com/office/drawing/2014/main" id="{EB7A623B-6181-4DD7-9110-F11FE727D0F5}"/>
              </a:ext>
            </a:extLst>
          </p:cNvPr>
          <p:cNvSpPr/>
          <p:nvPr/>
        </p:nvSpPr>
        <p:spPr>
          <a:xfrm>
            <a:off x="7100817" y="3335871"/>
            <a:ext cx="862446" cy="610460"/>
          </a:xfrm>
          <a:prstGeom prst="leftArrow">
            <a:avLst/>
          </a:prstGeom>
          <a:solidFill>
            <a:srgbClr val="F23C00"/>
          </a:solidFill>
          <a:ln>
            <a:solidFill>
              <a:srgbClr val="E73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抽回</a:t>
            </a: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56E84F8-F537-46F2-BB8D-0DA65B8D6D73}"/>
              </a:ext>
            </a:extLst>
          </p:cNvPr>
          <p:cNvCxnSpPr>
            <a:cxnSpLocks/>
          </p:cNvCxnSpPr>
          <p:nvPr/>
        </p:nvCxnSpPr>
        <p:spPr>
          <a:xfrm>
            <a:off x="585826" y="4007145"/>
            <a:ext cx="11346426" cy="42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向右箭號 15"/>
          <p:cNvSpPr/>
          <p:nvPr/>
        </p:nvSpPr>
        <p:spPr>
          <a:xfrm rot="16200000">
            <a:off x="8049991" y="2039056"/>
            <a:ext cx="693357" cy="596744"/>
          </a:xfrm>
          <a:prstGeom prst="rightArrow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8892754" y="2037338"/>
            <a:ext cx="1366982" cy="571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8966645" y="2152762"/>
            <a:ext cx="129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改分申請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7394338" y="1299082"/>
            <a:ext cx="1717964" cy="757383"/>
          </a:xfrm>
          <a:prstGeom prst="roundRect">
            <a:avLst/>
          </a:prstGeom>
          <a:solidFill>
            <a:srgbClr val="F3A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2"/>
                </a:solidFill>
              </a:rPr>
              <a:t>主管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30" name="箭號: 弧形左彎 10">
            <a:extLst>
              <a:ext uri="{FF2B5EF4-FFF2-40B4-BE49-F238E27FC236}">
                <a16:creationId xmlns:a16="http://schemas.microsoft.com/office/drawing/2014/main" id="{E03B0F04-4129-4B2F-9CCD-5B1D676A02B9}"/>
              </a:ext>
            </a:extLst>
          </p:cNvPr>
          <p:cNvSpPr/>
          <p:nvPr/>
        </p:nvSpPr>
        <p:spPr>
          <a:xfrm rot="15884060" flipV="1">
            <a:off x="4268795" y="-1130423"/>
            <a:ext cx="704653" cy="5708620"/>
          </a:xfrm>
          <a:prstGeom prst="curvedLeftArrow">
            <a:avLst/>
          </a:prstGeom>
          <a:solidFill>
            <a:srgbClr val="F23C00"/>
          </a:solidFill>
          <a:ln>
            <a:solidFill>
              <a:srgbClr val="E73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0746483-0C25-4F46-93BF-C0FD83757DF8}"/>
              </a:ext>
            </a:extLst>
          </p:cNvPr>
          <p:cNvSpPr txBox="1"/>
          <p:nvPr/>
        </p:nvSpPr>
        <p:spPr>
          <a:xfrm>
            <a:off x="3693787" y="1480994"/>
            <a:ext cx="186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退回</a:t>
            </a:r>
            <a:r>
              <a:rPr lang="zh-TW" altLang="en-US" dirty="0"/>
              <a:t>總收文</a:t>
            </a:r>
          </a:p>
        </p:txBody>
      </p:sp>
      <p:grpSp>
        <p:nvGrpSpPr>
          <p:cNvPr id="37" name="群組 36"/>
          <p:cNvGrpSpPr/>
          <p:nvPr/>
        </p:nvGrpSpPr>
        <p:grpSpPr>
          <a:xfrm>
            <a:off x="9112302" y="1354153"/>
            <a:ext cx="1099368" cy="623013"/>
            <a:chOff x="5708759" y="1242751"/>
            <a:chExt cx="1099368" cy="623013"/>
          </a:xfrm>
        </p:grpSpPr>
        <p:sp>
          <p:nvSpPr>
            <p:cNvPr id="38" name="向右箭號 37"/>
            <p:cNvSpPr/>
            <p:nvPr/>
          </p:nvSpPr>
          <p:spPr>
            <a:xfrm rot="21544596">
              <a:off x="5708759" y="1242751"/>
              <a:ext cx="1099368" cy="623013"/>
            </a:xfrm>
            <a:prstGeom prst="rightArrow">
              <a:avLst>
                <a:gd name="adj1" fmla="val 60000"/>
                <a:gd name="adj2" fmla="val 50000"/>
              </a:avLst>
            </a:prstGeom>
            <a:ln>
              <a:solidFill>
                <a:srgbClr val="FFDCAA"/>
              </a:solidFill>
            </a:ln>
          </p:spPr>
          <p:style>
            <a:lnRef idx="0">
              <a:scrgbClr r="0" g="0" b="0"/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向右箭號 4"/>
            <p:cNvSpPr/>
            <p:nvPr/>
          </p:nvSpPr>
          <p:spPr>
            <a:xfrm rot="21544596">
              <a:off x="5708771" y="1368860"/>
              <a:ext cx="912464" cy="3738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kern="1200" dirty="0">
                  <a:solidFill>
                    <a:schemeClr val="tx1"/>
                  </a:solidFill>
                </a:rPr>
                <a:t>分文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10351356" y="1345334"/>
            <a:ext cx="1476870" cy="513052"/>
            <a:chOff x="6776583" y="1179414"/>
            <a:chExt cx="2329317" cy="1186218"/>
          </a:xfrm>
        </p:grpSpPr>
        <p:sp>
          <p:nvSpPr>
            <p:cNvPr id="41" name="圓角矩形 40"/>
            <p:cNvSpPr/>
            <p:nvPr/>
          </p:nvSpPr>
          <p:spPr>
            <a:xfrm>
              <a:off x="6776583" y="1179414"/>
              <a:ext cx="2329317" cy="11862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圓角矩形 4"/>
            <p:cNvSpPr/>
            <p:nvPr/>
          </p:nvSpPr>
          <p:spPr>
            <a:xfrm>
              <a:off x="6811326" y="1214157"/>
              <a:ext cx="2259831" cy="11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kern="1200" dirty="0">
                  <a:solidFill>
                    <a:schemeClr val="tx1"/>
                  </a:solidFill>
                </a:rPr>
                <a:t>承辦人</a:t>
              </a:r>
            </a:p>
          </p:txBody>
        </p:sp>
      </p:grpSp>
      <p:sp>
        <p:nvSpPr>
          <p:cNvPr id="25" name="向右箭號 24"/>
          <p:cNvSpPr/>
          <p:nvPr/>
        </p:nvSpPr>
        <p:spPr>
          <a:xfrm rot="19680569">
            <a:off x="6553800" y="2353037"/>
            <a:ext cx="1533625" cy="298371"/>
          </a:xfrm>
          <a:prstGeom prst="rightArrow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0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6764686" cy="604359"/>
          </a:xfrm>
        </p:spPr>
        <p:txBody>
          <a:bodyPr/>
          <a:lstStyle/>
          <a:p>
            <a:r>
              <a:rPr lang="zh-TW" altLang="en-US" dirty="0" smtClean="0"/>
              <a:t>會辦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退回原承辦人</a:t>
            </a:r>
            <a:r>
              <a:rPr lang="en-US" altLang="zh-TW" dirty="0" smtClean="0"/>
              <a:t>(3/6)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10" y="1239473"/>
            <a:ext cx="10386759" cy="46902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45164" y="1570182"/>
            <a:ext cx="1006763" cy="369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6977121" cy="604359"/>
          </a:xfrm>
        </p:spPr>
        <p:txBody>
          <a:bodyPr/>
          <a:lstStyle/>
          <a:p>
            <a:r>
              <a:rPr lang="zh-TW" altLang="en-US" dirty="0"/>
              <a:t>會辦</a:t>
            </a:r>
            <a:r>
              <a:rPr lang="en-US" altLang="zh-TW" dirty="0"/>
              <a:t>—</a:t>
            </a:r>
            <a:r>
              <a:rPr lang="zh-TW" altLang="en-US" dirty="0"/>
              <a:t>退回原承辦</a:t>
            </a:r>
            <a:r>
              <a:rPr lang="zh-TW" altLang="en-US" dirty="0" smtClean="0"/>
              <a:t>人</a:t>
            </a:r>
            <a:r>
              <a:rPr lang="en-US" altLang="zh-TW" dirty="0" smtClean="0"/>
              <a:t>(4/6)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8" y="1276233"/>
            <a:ext cx="10589659" cy="47181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735126" y="2715491"/>
            <a:ext cx="1644073" cy="2133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6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6247450" cy="604359"/>
          </a:xfrm>
        </p:spPr>
        <p:txBody>
          <a:bodyPr/>
          <a:lstStyle/>
          <a:p>
            <a:r>
              <a:rPr lang="zh-TW" altLang="en-US" dirty="0"/>
              <a:t>會辦</a:t>
            </a:r>
            <a:r>
              <a:rPr lang="en-US" altLang="zh-TW" dirty="0" smtClean="0"/>
              <a:t>—</a:t>
            </a:r>
            <a:r>
              <a:rPr lang="zh-TW" altLang="en-US" dirty="0"/>
              <a:t>取消會</a:t>
            </a:r>
            <a:r>
              <a:rPr lang="zh-TW" altLang="en-US" dirty="0" smtClean="0"/>
              <a:t>辦</a:t>
            </a:r>
            <a:r>
              <a:rPr lang="en-US" altLang="zh-TW" dirty="0" smtClean="0"/>
              <a:t>(5/6)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56" y="1239472"/>
            <a:ext cx="10386759" cy="46902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39491" y="1607127"/>
            <a:ext cx="84974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77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5767159" cy="604359"/>
          </a:xfrm>
        </p:spPr>
        <p:txBody>
          <a:bodyPr/>
          <a:lstStyle/>
          <a:p>
            <a:r>
              <a:rPr lang="zh-TW" altLang="en-US" dirty="0"/>
              <a:t>會辦</a:t>
            </a:r>
            <a:r>
              <a:rPr lang="en-US" altLang="zh-TW" dirty="0"/>
              <a:t>—</a:t>
            </a:r>
            <a:r>
              <a:rPr lang="zh-TW" altLang="en-US" dirty="0"/>
              <a:t>取消會</a:t>
            </a:r>
            <a:r>
              <a:rPr lang="zh-TW" altLang="en-US" dirty="0" smtClean="0"/>
              <a:t>辦</a:t>
            </a:r>
            <a:r>
              <a:rPr lang="en-US" altLang="zh-TW" dirty="0" smtClean="0"/>
              <a:t>(6/6)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38" y="1277850"/>
            <a:ext cx="10529970" cy="47165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248073" y="2770909"/>
            <a:ext cx="1754909" cy="2198255"/>
          </a:xfrm>
          <a:prstGeom prst="rect">
            <a:avLst/>
          </a:prstGeom>
          <a:noFill/>
          <a:ln w="38100">
            <a:solidFill>
              <a:srgbClr val="F2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9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會辦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87" y="1191121"/>
            <a:ext cx="10897385" cy="42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會</a:t>
            </a:r>
            <a:r>
              <a:rPr lang="zh-TW" altLang="en-US" dirty="0" smtClean="0"/>
              <a:t>辦</a:t>
            </a:r>
            <a:r>
              <a:rPr lang="en-US" altLang="zh-TW" dirty="0" smtClean="0"/>
              <a:t>-</a:t>
            </a:r>
            <a:r>
              <a:rPr lang="zh-TW" altLang="en-US" dirty="0" smtClean="0"/>
              <a:t>會畢代行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5" y="1092569"/>
            <a:ext cx="10318665" cy="47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會辦附件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9" y="1068524"/>
            <a:ext cx="11154717" cy="48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加入追蹤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9" y="1240906"/>
            <a:ext cx="10193609" cy="343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單位待補簽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7" y="1233930"/>
            <a:ext cx="11548420" cy="42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4233921" cy="604359"/>
          </a:xfrm>
        </p:spPr>
        <p:txBody>
          <a:bodyPr/>
          <a:lstStyle/>
          <a:p>
            <a:r>
              <a:rPr lang="zh-TW" altLang="en-US" dirty="0" smtClean="0"/>
              <a:t>單位列管公文夾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5" y="1151496"/>
            <a:ext cx="10132890" cy="450115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2727" y="3648364"/>
            <a:ext cx="1671782" cy="387927"/>
          </a:xfrm>
          <a:prstGeom prst="rect">
            <a:avLst/>
          </a:prstGeom>
          <a:noFill/>
          <a:ln w="38100">
            <a:solidFill>
              <a:srgbClr val="EA1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9527"/>
          <a:stretch/>
        </p:blipFill>
        <p:spPr>
          <a:xfrm>
            <a:off x="2424846" y="2373744"/>
            <a:ext cx="9767154" cy="380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9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133A50BF-A992-4756-B85D-766E7888E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59"/>
          <a:stretch/>
        </p:blipFill>
        <p:spPr>
          <a:xfrm>
            <a:off x="552993" y="1052686"/>
            <a:ext cx="9126583" cy="193722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來文待分文</a:t>
            </a:r>
            <a:r>
              <a:rPr lang="en-US" altLang="zh-TW" dirty="0"/>
              <a:t>-</a:t>
            </a:r>
            <a:r>
              <a:rPr lang="zh-TW" altLang="en-US" dirty="0" smtClean="0"/>
              <a:t>分文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7E5DA38-7699-4146-ABCC-DB3C5F34B1B3}"/>
              </a:ext>
            </a:extLst>
          </p:cNvPr>
          <p:cNvGrpSpPr/>
          <p:nvPr/>
        </p:nvGrpSpPr>
        <p:grpSpPr>
          <a:xfrm>
            <a:off x="2344153" y="2462668"/>
            <a:ext cx="8247017" cy="3853184"/>
            <a:chOff x="2344153" y="2528020"/>
            <a:chExt cx="8247017" cy="385318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E426DD6C-2EBA-481D-AA98-C360EE189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4153" y="2528020"/>
              <a:ext cx="8247017" cy="385318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B9A3E592-7823-4B6D-A72E-66BE76339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822" y="3892941"/>
              <a:ext cx="2712311" cy="22369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A5BC72FD-1277-4CF9-9C5F-10F8FF0D4D5E}"/>
              </a:ext>
            </a:extLst>
          </p:cNvPr>
          <p:cNvCxnSpPr/>
          <p:nvPr/>
        </p:nvCxnSpPr>
        <p:spPr>
          <a:xfrm>
            <a:off x="4362994" y="2786743"/>
            <a:ext cx="1506583" cy="11061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FF2F5781-4A5A-4BD9-B282-1BE60749C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557" y="4697674"/>
            <a:ext cx="2423424" cy="1779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語音泡泡: 矩形 14">
            <a:extLst>
              <a:ext uri="{FF2B5EF4-FFF2-40B4-BE49-F238E27FC236}">
                <a16:creationId xmlns:a16="http://schemas.microsoft.com/office/drawing/2014/main" id="{FF96D370-1591-4B6E-B5CE-F1DF7E7F8640}"/>
              </a:ext>
            </a:extLst>
          </p:cNvPr>
          <p:cNvSpPr/>
          <p:nvPr/>
        </p:nvSpPr>
        <p:spPr>
          <a:xfrm>
            <a:off x="5897674" y="2594533"/>
            <a:ext cx="2723023" cy="604359"/>
          </a:xfrm>
          <a:prstGeom prst="wedgeRectCallout">
            <a:avLst>
              <a:gd name="adj1" fmla="val -41700"/>
              <a:gd name="adj2" fmla="val -10503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可於清單列複選批次分文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或開啟公文進行分文</a:t>
            </a: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5008C9F9-43E6-466A-B9F5-62258831B995}"/>
              </a:ext>
            </a:extLst>
          </p:cNvPr>
          <p:cNvSpPr/>
          <p:nvPr/>
        </p:nvSpPr>
        <p:spPr>
          <a:xfrm>
            <a:off x="245998" y="2374593"/>
            <a:ext cx="1948562" cy="824299"/>
          </a:xfrm>
          <a:prstGeom prst="wedgeRectCallout">
            <a:avLst>
              <a:gd name="adj1" fmla="val -10830"/>
              <a:gd name="adj2" fmla="val -10044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下一關未簽收前，可於「已送未收」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抽回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EAE6A33F-4D8C-40AA-AE74-050D9F534C53}"/>
              </a:ext>
            </a:extLst>
          </p:cNvPr>
          <p:cNvSpPr/>
          <p:nvPr/>
        </p:nvSpPr>
        <p:spPr>
          <a:xfrm>
            <a:off x="5296045" y="5225763"/>
            <a:ext cx="1599910" cy="604359"/>
          </a:xfrm>
          <a:prstGeom prst="wedgeRectCallout">
            <a:avLst>
              <a:gd name="adj1" fmla="val -3574"/>
              <a:gd name="adj2" fmla="val -6727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指定至單位登記桌或承辦人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13EFC7EF-BC3B-48D6-9D56-BB42A60B12B6}"/>
              </a:ext>
            </a:extLst>
          </p:cNvPr>
          <p:cNvSpPr/>
          <p:nvPr/>
        </p:nvSpPr>
        <p:spPr>
          <a:xfrm>
            <a:off x="9965758" y="4915859"/>
            <a:ext cx="1592601" cy="1062237"/>
          </a:xfrm>
          <a:prstGeom prst="wedgeRectCallout">
            <a:avLst>
              <a:gd name="adj1" fmla="val -65972"/>
              <a:gd name="adj2" fmla="val 6233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點左上標籤或        圖示可快速返回首頁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B6F880D-51EA-498D-9A09-D03917CEB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672" y="5302560"/>
            <a:ext cx="408740" cy="32367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59D91E2-236D-4434-A170-EDBFC14EBA11}"/>
              </a:ext>
            </a:extLst>
          </p:cNvPr>
          <p:cNvSpPr/>
          <p:nvPr/>
        </p:nvSpPr>
        <p:spPr>
          <a:xfrm>
            <a:off x="768927" y="1604603"/>
            <a:ext cx="1111827" cy="2909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7" grpId="1" animBg="1"/>
      <p:bldP spid="18" grpId="0" animBg="1"/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常見問答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70</a:t>
            </a:fld>
            <a:endParaRPr lang="zh-TW" altLang="en-US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FA45C8B9-E659-43D6-B885-5F2B50A53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68501"/>
              </p:ext>
            </p:extLst>
          </p:nvPr>
        </p:nvGraphicFramePr>
        <p:xfrm>
          <a:off x="1260960" y="1096862"/>
          <a:ext cx="100850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96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常見問答</a:t>
            </a:r>
            <a:r>
              <a:rPr lang="en-US" altLang="zh-TW" dirty="0"/>
              <a:t>(1/2)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71</a:t>
            </a:fld>
            <a:endParaRPr lang="zh-TW" altLang="en-US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FA45C8B9-E659-43D6-B885-5F2B50A53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5646831"/>
              </p:ext>
            </p:extLst>
          </p:nvPr>
        </p:nvGraphicFramePr>
        <p:xfrm>
          <a:off x="1260960" y="1096862"/>
          <a:ext cx="100850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101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常見問答</a:t>
            </a:r>
            <a:r>
              <a:rPr lang="en-US" altLang="zh-TW" dirty="0"/>
              <a:t>(2/2)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72</a:t>
            </a:fld>
            <a:endParaRPr lang="zh-TW" altLang="en-US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FA45C8B9-E659-43D6-B885-5F2B50A53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817690"/>
              </p:ext>
            </p:extLst>
          </p:nvPr>
        </p:nvGraphicFramePr>
        <p:xfrm>
          <a:off x="1260960" y="1096862"/>
          <a:ext cx="100850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0031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+mn-ea"/>
                <a:sym typeface="+mn-lt"/>
              </a:rPr>
              <a:t>感謝指教</a:t>
            </a:r>
            <a:endParaRPr lang="en-US" altLang="zh-TW" b="1" dirty="0">
              <a:latin typeface="Times New Roman" panose="02020603050405020304" pitchFamily="18" charset="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+mn-ea"/>
                <a:sym typeface="+mn-lt"/>
              </a:rPr>
              <a:t>英福達科技 謹呈</a:t>
            </a:r>
            <a:endParaRPr lang="en-US" altLang="zh-CN" b="1" dirty="0">
              <a:latin typeface="Times New Roman" panose="02020603050405020304" pitchFamily="18" charset="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64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來文待分文</a:t>
            </a:r>
            <a:r>
              <a:rPr lang="en-US" altLang="zh-TW" dirty="0" smtClean="0"/>
              <a:t>-</a:t>
            </a:r>
            <a:r>
              <a:rPr lang="zh-TW" altLang="en-US" dirty="0"/>
              <a:t>改分</a:t>
            </a:r>
            <a:r>
              <a:rPr lang="zh-TW" altLang="en-US" dirty="0" smtClean="0"/>
              <a:t>申請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07" y="1039922"/>
            <a:ext cx="8254384" cy="32272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05" y="2242681"/>
            <a:ext cx="8853202" cy="4049038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>
            <a:off x="3823854" y="1319045"/>
            <a:ext cx="1487055" cy="10731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4036291" y="1634836"/>
            <a:ext cx="147782" cy="36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932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受會待分文</a:t>
            </a: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80552" y="1227744"/>
            <a:ext cx="8526866" cy="4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1|1.2|1.1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2|1.4|1.3|1.4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heme/theme1.xml><?xml version="1.0" encoding="utf-8"?>
<a:theme xmlns:a="http://schemas.openxmlformats.org/drawingml/2006/main" name="模板页面">
  <a:themeElements>
    <a:clrScheme name="自定义 2">
      <a:dk1>
        <a:srgbClr val="000000"/>
      </a:dk1>
      <a:lt1>
        <a:srgbClr val="FFFFFF"/>
      </a:lt1>
      <a:dk2>
        <a:srgbClr val="010101"/>
      </a:dk2>
      <a:lt2>
        <a:srgbClr val="FFFFFF"/>
      </a:lt2>
      <a:accent1>
        <a:srgbClr val="FFC000"/>
      </a:accent1>
      <a:accent2>
        <a:srgbClr val="B2A32B"/>
      </a:accent2>
      <a:accent3>
        <a:srgbClr val="6EA8CC"/>
      </a:accent3>
      <a:accent4>
        <a:srgbClr val="BDE6FF"/>
      </a:accent4>
      <a:accent5>
        <a:srgbClr val="000000"/>
      </a:accent5>
      <a:accent6>
        <a:srgbClr val="FFE93D"/>
      </a:accent6>
      <a:hlink>
        <a:srgbClr val="0563C1"/>
      </a:hlink>
      <a:folHlink>
        <a:srgbClr val="954F72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模板页面">
  <a:themeElements>
    <a:clrScheme name="自定义 2">
      <a:dk1>
        <a:srgbClr val="000000"/>
      </a:dk1>
      <a:lt1>
        <a:srgbClr val="FFFFFF"/>
      </a:lt1>
      <a:dk2>
        <a:srgbClr val="010101"/>
      </a:dk2>
      <a:lt2>
        <a:srgbClr val="FFFFFF"/>
      </a:lt2>
      <a:accent1>
        <a:srgbClr val="FFC000"/>
      </a:accent1>
      <a:accent2>
        <a:srgbClr val="B2A32B"/>
      </a:accent2>
      <a:accent3>
        <a:srgbClr val="6EA8CC"/>
      </a:accent3>
      <a:accent4>
        <a:srgbClr val="BDE6FF"/>
      </a:accent4>
      <a:accent5>
        <a:srgbClr val="000000"/>
      </a:accent5>
      <a:accent6>
        <a:srgbClr val="FFE93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4103</TotalTime>
  <Words>1378</Words>
  <Application>Microsoft Office PowerPoint</Application>
  <PresentationFormat>寬螢幕</PresentationFormat>
  <Paragraphs>250</Paragraphs>
  <Slides>73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73</vt:i4>
      </vt:variant>
    </vt:vector>
  </HeadingPairs>
  <TitlesOfParts>
    <vt:vector size="88" baseType="lpstr">
      <vt:lpstr>等线</vt:lpstr>
      <vt:lpstr>微软雅黑</vt:lpstr>
      <vt:lpstr>Raleway ExtraBold</vt:lpstr>
      <vt:lpstr>黑体</vt:lpstr>
      <vt:lpstr>宋体</vt:lpstr>
      <vt:lpstr>微軟正黑體</vt:lpstr>
      <vt:lpstr>新細明體</vt:lpstr>
      <vt:lpstr>標楷體</vt:lpstr>
      <vt:lpstr>Arial</vt:lpstr>
      <vt:lpstr>Calibri</vt:lpstr>
      <vt:lpstr>Century Gothic</vt:lpstr>
      <vt:lpstr>MV Boli</vt:lpstr>
      <vt:lpstr>Times New Roman</vt:lpstr>
      <vt:lpstr>模板页面</vt:lpstr>
      <vt:lpstr>1_模板页面</vt:lpstr>
      <vt:lpstr>PowerPoint 簡報</vt:lpstr>
      <vt:lpstr>系統登入方式</vt:lpstr>
      <vt:lpstr>PowerPoint 簡報</vt:lpstr>
      <vt:lpstr>PowerPoint 簡報</vt:lpstr>
      <vt:lpstr>單位登記桌公文夾</vt:lpstr>
      <vt:lpstr>登記桌作業流程</vt:lpstr>
      <vt:lpstr>來文待分文-分文</vt:lpstr>
      <vt:lpstr>來文待分文-改分申請</vt:lpstr>
      <vt:lpstr>受會待分文</vt:lpstr>
      <vt:lpstr>紙本公文流程</vt:lpstr>
      <vt:lpstr>紙本公文流程</vt:lpstr>
      <vt:lpstr>紙本公文-決行註記</vt:lpstr>
      <vt:lpstr>紙本公文-決行註記</vt:lpstr>
      <vt:lpstr>紙本公文-決行註記</vt:lpstr>
      <vt:lpstr>單位發文-稿轉函</vt:lpstr>
      <vt:lpstr>單位發文—多址分文</vt:lpstr>
      <vt:lpstr>單位發文—多址分文</vt:lpstr>
      <vt:lpstr>單位發文—發文登記</vt:lpstr>
      <vt:lpstr>單位發文—送回承辦人存查</vt:lpstr>
      <vt:lpstr>公布欄轉發</vt:lpstr>
      <vt:lpstr>公布欄轉發</vt:lpstr>
      <vt:lpstr>系統管理-設定代理</vt:lpstr>
      <vt:lpstr>系統管理-移文設定</vt:lpstr>
      <vt:lpstr>PowerPoint 簡報</vt:lpstr>
      <vt:lpstr>待處理公文夾</vt:lpstr>
      <vt:lpstr>公文修訂作業-主管追蹤修訂</vt:lpstr>
      <vt:lpstr>公文修訂作業-主管追蹤修訂</vt:lpstr>
      <vt:lpstr>公文修訂作業-詞庫及便利貼</vt:lpstr>
      <vt:lpstr>公文修訂作業-詞庫及便利貼</vt:lpstr>
      <vt:lpstr>公文修訂作業-詞庫及便利貼</vt:lpstr>
      <vt:lpstr>公文修訂作業-詞庫及便利貼</vt:lpstr>
      <vt:lpstr>公文修訂作業-詞庫及便利貼</vt:lpstr>
      <vt:lpstr>公文修訂作業-附件管理</vt:lpstr>
      <vt:lpstr>公文修訂作業-清稿預覽 </vt:lpstr>
      <vt:lpstr>公文修訂作業-清稿預覽 </vt:lpstr>
      <vt:lpstr>公文修訂作業-版本導覽 </vt:lpstr>
      <vt:lpstr>公文修訂作業-版本導覽 </vt:lpstr>
      <vt:lpstr>PowerPoint 簡報</vt:lpstr>
      <vt:lpstr>PowerPoint 簡報</vt:lpstr>
      <vt:lpstr>PowerPoint 簡報</vt:lpstr>
      <vt:lpstr>PowerPoint 簡報</vt:lpstr>
      <vt:lpstr>改分待核判</vt:lpstr>
      <vt:lpstr>核章-審核</vt:lpstr>
      <vt:lpstr>代行(1/3)</vt:lpstr>
      <vt:lpstr>代行(2/3)</vt:lpstr>
      <vt:lpstr>代行(3/3)</vt:lpstr>
      <vt:lpstr>單位文決行</vt:lpstr>
      <vt:lpstr>校文—會畢回本單位決行(1/3)</vt:lpstr>
      <vt:lpstr>校文—會畢回本單位決行(2/3)</vt:lpstr>
      <vt:lpstr>校文—會畢回本單位決行(3/3)</vt:lpstr>
      <vt:lpstr>校文--決行/授權待判</vt:lpstr>
      <vt:lpstr>流程設定—加會</vt:lpstr>
      <vt:lpstr>流程設定</vt:lpstr>
      <vt:lpstr>退承辦人</vt:lpstr>
      <vt:lpstr>退回任意關卡</vt:lpstr>
      <vt:lpstr>分會一級單位內不同單位(1/2)</vt:lpstr>
      <vt:lpstr>分會一級單位內不同單位(2/2)</vt:lpstr>
      <vt:lpstr>會辦(1/6)</vt:lpstr>
      <vt:lpstr>會辦—退受會承辦人(2/6)</vt:lpstr>
      <vt:lpstr>會辦—退回原承辦人(3/6)</vt:lpstr>
      <vt:lpstr>會辦—退回原承辦人(4/6)</vt:lpstr>
      <vt:lpstr>會辦—取消會辦(5/6)</vt:lpstr>
      <vt:lpstr>會辦—取消會辦(6/6)</vt:lpstr>
      <vt:lpstr>會辦</vt:lpstr>
      <vt:lpstr>會辦-會畢代行</vt:lpstr>
      <vt:lpstr>會辦附件</vt:lpstr>
      <vt:lpstr>加入追蹤</vt:lpstr>
      <vt:lpstr>單位待補簽</vt:lpstr>
      <vt:lpstr>單位列管公文夾</vt:lpstr>
      <vt:lpstr>常見問答</vt:lpstr>
      <vt:lpstr>常見問答(1/2)</vt:lpstr>
      <vt:lpstr>常見問答(2/2)</vt:lpstr>
      <vt:lpstr>PowerPoint 簡報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Windows 使用者</cp:lastModifiedBy>
  <cp:revision>272</cp:revision>
  <dcterms:created xsi:type="dcterms:W3CDTF">2015-08-18T02:51:41Z</dcterms:created>
  <dcterms:modified xsi:type="dcterms:W3CDTF">2020-07-03T05:56:54Z</dcterms:modified>
</cp:coreProperties>
</file>