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97" r:id="rId2"/>
  </p:sldMasterIdLst>
  <p:notesMasterIdLst>
    <p:notesMasterId r:id="rId40"/>
  </p:notesMasterIdLst>
  <p:handoutMasterIdLst>
    <p:handoutMasterId r:id="rId41"/>
  </p:handoutMasterIdLst>
  <p:sldIdLst>
    <p:sldId id="256" r:id="rId3"/>
    <p:sldId id="264" r:id="rId4"/>
    <p:sldId id="290" r:id="rId5"/>
    <p:sldId id="293" r:id="rId6"/>
    <p:sldId id="400" r:id="rId7"/>
    <p:sldId id="401" r:id="rId8"/>
    <p:sldId id="402" r:id="rId9"/>
    <p:sldId id="403" r:id="rId10"/>
    <p:sldId id="405" r:id="rId11"/>
    <p:sldId id="291" r:id="rId12"/>
    <p:sldId id="406" r:id="rId13"/>
    <p:sldId id="294" r:id="rId14"/>
    <p:sldId id="295" r:id="rId15"/>
    <p:sldId id="407" r:id="rId16"/>
    <p:sldId id="408" r:id="rId17"/>
    <p:sldId id="409" r:id="rId18"/>
    <p:sldId id="410" r:id="rId19"/>
    <p:sldId id="411" r:id="rId20"/>
    <p:sldId id="412" r:id="rId21"/>
    <p:sldId id="413" r:id="rId22"/>
    <p:sldId id="414" r:id="rId23"/>
    <p:sldId id="415" r:id="rId24"/>
    <p:sldId id="416" r:id="rId25"/>
    <p:sldId id="417" r:id="rId26"/>
    <p:sldId id="346" r:id="rId27"/>
    <p:sldId id="418" r:id="rId28"/>
    <p:sldId id="419" r:id="rId29"/>
    <p:sldId id="361" r:id="rId30"/>
    <p:sldId id="420" r:id="rId31"/>
    <p:sldId id="421" r:id="rId32"/>
    <p:sldId id="422" r:id="rId33"/>
    <p:sldId id="347" r:id="rId34"/>
    <p:sldId id="423" r:id="rId35"/>
    <p:sldId id="424" r:id="rId36"/>
    <p:sldId id="425" r:id="rId37"/>
    <p:sldId id="426" r:id="rId38"/>
    <p:sldId id="262" r:id="rId39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C00"/>
    <a:srgbClr val="E73A1C"/>
    <a:srgbClr val="FFCF82"/>
    <a:srgbClr val="FFB50F"/>
    <a:srgbClr val="FFC661"/>
    <a:srgbClr val="FFDFB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1882" autoAdjust="0"/>
  </p:normalViewPr>
  <p:slideViewPr>
    <p:cSldViewPr snapToGrid="0" snapToObjects="1">
      <p:cViewPr varScale="1">
        <p:scale>
          <a:sx n="62" d="100"/>
          <a:sy n="62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284" y="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871BB-FC01-4CE3-958D-FFFE2B3CD5FF}" type="datetimeFigureOut">
              <a:rPr lang="zh-CN" altLang="en-US" smtClean="0"/>
              <a:pPr/>
              <a:t>2020/6/13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4B60B-396C-407B-993E-117D11CD672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365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E1E63-6347-BD4F-A808-7F54FA34CE72}" type="datetimeFigureOut">
              <a:rPr kumimoji="1" lang="zh-CN" altLang="en-US" smtClean="0"/>
              <a:pPr/>
              <a:t>2020/6/13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EDE8F-5748-564A-B104-45C8D6344219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219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3438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4049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4049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9858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7839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7839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7839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7839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7839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7839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7839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5645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7839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7839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7839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78399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7839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4441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44417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4441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95634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9563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0714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95634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95634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17873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17873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17873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17873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1787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9324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4049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4049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404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4049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pPr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4049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 flipH="1">
            <a:off x="2300385" y="2042694"/>
            <a:ext cx="1975981" cy="441731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 userDrawn="1"/>
        </p:nvSpPr>
        <p:spPr>
          <a:xfrm flipV="1">
            <a:off x="7918560" y="4382740"/>
            <a:ext cx="1975981" cy="441731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2266" t="12948" r="2266" b="10678"/>
          <a:stretch/>
        </p:blipFill>
        <p:spPr>
          <a:xfrm>
            <a:off x="2970144" y="393700"/>
            <a:ext cx="6070600" cy="6070600"/>
          </a:xfrm>
          <a:prstGeom prst="ellipse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297458" y="2484425"/>
            <a:ext cx="7597083" cy="1919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2970213" y="2776538"/>
            <a:ext cx="6003925" cy="1312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algn="ctr"/>
            <a:endParaRPr lang="en-US" altLang="zh-CN" sz="4800" b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3704299" y="4477968"/>
            <a:ext cx="4783401" cy="305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endParaRPr lang="en-US" altLang="zh-CN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2"/>
          </p:nvPr>
        </p:nvSpPr>
        <p:spPr>
          <a:xfrm>
            <a:off x="3704299" y="4789519"/>
            <a:ext cx="4783401" cy="305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endParaRPr lang="en-US" altLang="zh-CN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CD583D4-C851-4C96-8E06-B3EE197F89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24" y="6147622"/>
            <a:ext cx="2009023" cy="4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59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50000" t="12948" r="2266" b="10678"/>
          <a:stretch/>
        </p:blipFill>
        <p:spPr>
          <a:xfrm>
            <a:off x="-1" y="1388533"/>
            <a:ext cx="2269067" cy="4538134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09A9E3F-A904-4BA1-ABEB-682A426E6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3B6FD05-CACC-48F0-A6D2-D3098FC4F0AC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282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r="31950" b="94516"/>
          <a:stretch/>
        </p:blipFill>
        <p:spPr>
          <a:xfrm>
            <a:off x="9000067" y="3429000"/>
            <a:ext cx="3191933" cy="34290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4664724-5A22-4A68-8ADB-974C7063F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802DBAB-988A-44AC-AD83-C44DDDBC1961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7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23ED36-7612-4E56-85CE-BAA84540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2613EBD-FFF7-4A0F-A8E3-3396127885A8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62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797424" y="177837"/>
            <a:ext cx="3841376" cy="604359"/>
          </a:xfrm>
        </p:spPr>
        <p:txBody>
          <a:bodyPr/>
          <a:lstStyle>
            <a:lvl1pPr>
              <a:defRPr sz="4400"/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</a:t>
            </a: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7" name="剪去同侧角的矩形 6"/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7601204-A8CB-4276-9F17-4F58543041F5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BB53DC70-3A27-46ED-84DD-5D959ADA748D}"/>
              </a:ext>
            </a:extLst>
          </p:cNvPr>
          <p:cNvCxnSpPr/>
          <p:nvPr userDrawn="1"/>
        </p:nvCxnSpPr>
        <p:spPr>
          <a:xfrm>
            <a:off x="396607" y="892212"/>
            <a:ext cx="11347374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FF6E67D1-3838-4DD3-ABFF-53B48A22C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87AB5989-8419-4C9C-AEBB-8FE288428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1789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 flipH="1">
            <a:off x="2300385" y="2042694"/>
            <a:ext cx="1975981" cy="441731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 userDrawn="1"/>
        </p:nvSpPr>
        <p:spPr>
          <a:xfrm flipV="1">
            <a:off x="7918560" y="4382740"/>
            <a:ext cx="1975981" cy="441731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2266" t="12948" r="2266" b="10678"/>
          <a:stretch/>
        </p:blipFill>
        <p:spPr>
          <a:xfrm>
            <a:off x="2970144" y="393700"/>
            <a:ext cx="6070600" cy="6070600"/>
          </a:xfrm>
          <a:prstGeom prst="ellipse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297458" y="2484425"/>
            <a:ext cx="7597083" cy="1919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2970213" y="2776538"/>
            <a:ext cx="6003925" cy="1312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algn="ctr"/>
            <a:endParaRPr lang="en-US" altLang="zh-CN" sz="4800" b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3704299" y="4477968"/>
            <a:ext cx="4783401" cy="305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endParaRPr lang="en-US" altLang="zh-CN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2"/>
          </p:nvPr>
        </p:nvSpPr>
        <p:spPr>
          <a:xfrm>
            <a:off x="3704299" y="4789519"/>
            <a:ext cx="4783401" cy="305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endParaRPr lang="en-US" altLang="zh-CN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CD583D4-C851-4C96-8E06-B3EE197F89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24" y="6147622"/>
            <a:ext cx="2009023" cy="4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83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655614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3348787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4041960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2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258358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3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326052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4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965206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49" name="圖片 248">
            <a:extLst>
              <a:ext uri="{FF2B5EF4-FFF2-40B4-BE49-F238E27FC236}">
                <a16:creationId xmlns:a16="http://schemas.microsoft.com/office/drawing/2014/main" id="{821E156C-0FBC-41A7-96AE-13D1DB266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0" name="文字方塊 249">
            <a:extLst>
              <a:ext uri="{FF2B5EF4-FFF2-40B4-BE49-F238E27FC236}">
                <a16:creationId xmlns:a16="http://schemas.microsoft.com/office/drawing/2014/main" id="{96C52E60-D505-4899-8738-DF23217F7886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投影片編號版面配置區 5">
            <a:extLst>
              <a:ext uri="{FF2B5EF4-FFF2-40B4-BE49-F238E27FC236}">
                <a16:creationId xmlns:a16="http://schemas.microsoft.com/office/drawing/2014/main" id="{619BB885-A4E0-4B3E-8417-70432E066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5112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300853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994026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687199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4380372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5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223891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6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91585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7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620539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8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4292938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54" name="圖片 253">
            <a:extLst>
              <a:ext uri="{FF2B5EF4-FFF2-40B4-BE49-F238E27FC236}">
                <a16:creationId xmlns:a16="http://schemas.microsoft.com/office/drawing/2014/main" id="{64FFBCED-7768-4ACD-AAE1-27DDCB336B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5" name="文字方塊 254">
            <a:extLst>
              <a:ext uri="{FF2B5EF4-FFF2-40B4-BE49-F238E27FC236}">
                <a16:creationId xmlns:a16="http://schemas.microsoft.com/office/drawing/2014/main" id="{5500B518-0423-4EC5-9A46-AA8BE640C3D7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" name="投影片編號版面配置區 5">
            <a:extLst>
              <a:ext uri="{FF2B5EF4-FFF2-40B4-BE49-F238E27FC236}">
                <a16:creationId xmlns:a16="http://schemas.microsoft.com/office/drawing/2014/main" id="{5A705A91-3159-4CF6-B00B-0A6F3DBB6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1948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009661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702834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396007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4089180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0" name="椭圆 249"/>
          <p:cNvSpPr/>
          <p:nvPr userDrawn="1"/>
        </p:nvSpPr>
        <p:spPr>
          <a:xfrm>
            <a:off x="6743053" y="4782353"/>
            <a:ext cx="211754" cy="2117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8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196298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9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63992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0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344607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1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4017006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2" name="文本占位符 251"/>
          <p:cNvSpPr>
            <a:spLocks noGrp="1"/>
          </p:cNvSpPr>
          <p:nvPr>
            <p:ph type="body" sz="quarter" idx="15"/>
          </p:nvPr>
        </p:nvSpPr>
        <p:spPr>
          <a:xfrm>
            <a:off x="7280709" y="467580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56" name="圖片 255">
            <a:extLst>
              <a:ext uri="{FF2B5EF4-FFF2-40B4-BE49-F238E27FC236}">
                <a16:creationId xmlns:a16="http://schemas.microsoft.com/office/drawing/2014/main" id="{DD757784-DAC5-40F6-94E6-061458F749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7" name="文字方塊 256">
            <a:extLst>
              <a:ext uri="{FF2B5EF4-FFF2-40B4-BE49-F238E27FC236}">
                <a16:creationId xmlns:a16="http://schemas.microsoft.com/office/drawing/2014/main" id="{7EED5332-85D3-4F9E-94BD-405F2195E262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4" name="投影片編號版面配置區 5">
            <a:extLst>
              <a:ext uri="{FF2B5EF4-FFF2-40B4-BE49-F238E27FC236}">
                <a16:creationId xmlns:a16="http://schemas.microsoft.com/office/drawing/2014/main" id="{F04B6BB0-C0AA-4FFA-9B46-780C7C7EB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3546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1656429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349602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042775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3735948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0" name="椭圆 249"/>
          <p:cNvSpPr/>
          <p:nvPr userDrawn="1"/>
        </p:nvSpPr>
        <p:spPr>
          <a:xfrm>
            <a:off x="6743053" y="4429121"/>
            <a:ext cx="211754" cy="2117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1" name="椭圆 250"/>
          <p:cNvSpPr/>
          <p:nvPr userDrawn="1"/>
        </p:nvSpPr>
        <p:spPr>
          <a:xfrm>
            <a:off x="6743053" y="5122293"/>
            <a:ext cx="211754" cy="21175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8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1610100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9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29955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0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298900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1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3678453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2" name="文本占位符 251"/>
          <p:cNvSpPr>
            <a:spLocks noGrp="1"/>
          </p:cNvSpPr>
          <p:nvPr>
            <p:ph type="body" sz="quarter" idx="15"/>
          </p:nvPr>
        </p:nvSpPr>
        <p:spPr>
          <a:xfrm>
            <a:off x="7280709" y="505735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3" name="文本占位符 251"/>
          <p:cNvSpPr>
            <a:spLocks noGrp="1"/>
          </p:cNvSpPr>
          <p:nvPr>
            <p:ph type="body" sz="quarter" idx="16"/>
          </p:nvPr>
        </p:nvSpPr>
        <p:spPr>
          <a:xfrm>
            <a:off x="7280709" y="436790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64" name="圖片 263">
            <a:extLst>
              <a:ext uri="{FF2B5EF4-FFF2-40B4-BE49-F238E27FC236}">
                <a16:creationId xmlns:a16="http://schemas.microsoft.com/office/drawing/2014/main" id="{44AE2E3B-653C-449F-BE6F-9CF93D2E3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65" name="文字方塊 264">
            <a:extLst>
              <a:ext uri="{FF2B5EF4-FFF2-40B4-BE49-F238E27FC236}">
                <a16:creationId xmlns:a16="http://schemas.microsoft.com/office/drawing/2014/main" id="{4A914A4C-D330-4393-83CA-A4C6E1D8A062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投影片編號版面配置區 5">
            <a:extLst>
              <a:ext uri="{FF2B5EF4-FFF2-40B4-BE49-F238E27FC236}">
                <a16:creationId xmlns:a16="http://schemas.microsoft.com/office/drawing/2014/main" id="{B8D3E5CD-2229-40C9-A3EF-0619C1590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7236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b="92817"/>
          <a:stretch/>
        </p:blipFill>
        <p:spPr>
          <a:xfrm>
            <a:off x="3208866" y="541868"/>
            <a:ext cx="5774268" cy="5774264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4385865" y="2980266"/>
            <a:ext cx="3420269" cy="897467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6000" b="1"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56BC95-2407-4007-88E4-DA19BDBC0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898" y="6075242"/>
            <a:ext cx="2009023" cy="481780"/>
          </a:xfrm>
          <a:prstGeom prst="rect">
            <a:avLst/>
          </a:prstGeom>
        </p:spPr>
      </p:pic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116EBBAB-178C-4555-909F-AA6FEAE34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053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655614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3348787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4041960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2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258358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3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326052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4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965206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49" name="圖片 248">
            <a:extLst>
              <a:ext uri="{FF2B5EF4-FFF2-40B4-BE49-F238E27FC236}">
                <a16:creationId xmlns:a16="http://schemas.microsoft.com/office/drawing/2014/main" id="{821E156C-0FBC-41A7-96AE-13D1DB266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0" name="文字方塊 249">
            <a:extLst>
              <a:ext uri="{FF2B5EF4-FFF2-40B4-BE49-F238E27FC236}">
                <a16:creationId xmlns:a16="http://schemas.microsoft.com/office/drawing/2014/main" id="{96C52E60-D505-4899-8738-DF23217F7886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53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b="1" dirty="0"/>
          </a:p>
        </p:txBody>
      </p:sp>
      <p:sp>
        <p:nvSpPr>
          <p:cNvPr id="8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59971" y="51718"/>
            <a:ext cx="4898572" cy="461434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2F619E4-B8C6-44F2-AB0F-84C4A78A7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E06701B-98C5-44D7-B8A7-9421326BB26E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84F56949-63B7-4D0C-8FF7-74AA1A578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3131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grpSp>
        <p:nvGrpSpPr>
          <p:cNvPr id="7" name="Shape 72">
            <a:extLst>
              <a:ext uri="{FF2B5EF4-FFF2-40B4-BE49-F238E27FC236}">
                <a16:creationId xmlns:a16="http://schemas.microsoft.com/office/drawing/2014/main" id="{D6AA8690-F350-483D-AFF0-7ADF57BC538E}"/>
              </a:ext>
            </a:extLst>
          </p:cNvPr>
          <p:cNvGrpSpPr/>
          <p:nvPr userDrawn="1"/>
        </p:nvGrpSpPr>
        <p:grpSpPr>
          <a:xfrm>
            <a:off x="10987901" y="381002"/>
            <a:ext cx="794813" cy="1032031"/>
            <a:chOff x="584925" y="922575"/>
            <a:chExt cx="415200" cy="502525"/>
          </a:xfrm>
        </p:grpSpPr>
        <p:sp>
          <p:nvSpPr>
            <p:cNvPr id="8" name="Shape 73">
              <a:extLst>
                <a:ext uri="{FF2B5EF4-FFF2-40B4-BE49-F238E27FC236}">
                  <a16:creationId xmlns:a16="http://schemas.microsoft.com/office/drawing/2014/main" id="{7B6C7079-6B37-4FAF-A7D3-82959A66DC8C}"/>
                </a:ext>
              </a:extLst>
            </p:cNvPr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74">
              <a:extLst>
                <a:ext uri="{FF2B5EF4-FFF2-40B4-BE49-F238E27FC236}">
                  <a16:creationId xmlns:a16="http://schemas.microsoft.com/office/drawing/2014/main" id="{B2524B88-901C-4E14-8D61-57442FAA33D6}"/>
                </a:ext>
              </a:extLst>
            </p:cNvPr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75">
              <a:extLst>
                <a:ext uri="{FF2B5EF4-FFF2-40B4-BE49-F238E27FC236}">
                  <a16:creationId xmlns:a16="http://schemas.microsoft.com/office/drawing/2014/main" id="{677D46B8-9C4E-47DB-BC35-306296D97FB7}"/>
                </a:ext>
              </a:extLst>
            </p:cNvPr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0" t="0" r="0" b="0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39" y="698501"/>
            <a:ext cx="3798887" cy="8323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69201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39" y="698501"/>
            <a:ext cx="3798887" cy="8323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grpSp>
        <p:nvGrpSpPr>
          <p:cNvPr id="11" name="Shape 207">
            <a:extLst>
              <a:ext uri="{FF2B5EF4-FFF2-40B4-BE49-F238E27FC236}">
                <a16:creationId xmlns:a16="http://schemas.microsoft.com/office/drawing/2014/main" id="{3D8A0FA0-6523-4994-A215-B157763CE322}"/>
              </a:ext>
            </a:extLst>
          </p:cNvPr>
          <p:cNvGrpSpPr/>
          <p:nvPr userDrawn="1"/>
        </p:nvGrpSpPr>
        <p:grpSpPr>
          <a:xfrm>
            <a:off x="10701022" y="292962"/>
            <a:ext cx="1099750" cy="1149825"/>
            <a:chOff x="3955900" y="2984500"/>
            <a:chExt cx="414000" cy="422525"/>
          </a:xfrm>
        </p:grpSpPr>
        <p:sp>
          <p:nvSpPr>
            <p:cNvPr id="12" name="Shape 208">
              <a:extLst>
                <a:ext uri="{FF2B5EF4-FFF2-40B4-BE49-F238E27FC236}">
                  <a16:creationId xmlns:a16="http://schemas.microsoft.com/office/drawing/2014/main" id="{C8A6394D-D291-43E2-B8B8-556B69FA6F77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0" t="0" r="0" b="0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209">
              <a:extLst>
                <a:ext uri="{FF2B5EF4-FFF2-40B4-BE49-F238E27FC236}">
                  <a16:creationId xmlns:a16="http://schemas.microsoft.com/office/drawing/2014/main" id="{3E3961B5-79DF-440D-9702-A9C35EAD65A9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0" t="0" r="0" b="0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210">
              <a:extLst>
                <a:ext uri="{FF2B5EF4-FFF2-40B4-BE49-F238E27FC236}">
                  <a16:creationId xmlns:a16="http://schemas.microsoft.com/office/drawing/2014/main" id="{5ACD172E-EA13-4C4D-8F10-A2BAE1BF2C93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0" t="0" r="0" b="0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8172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39" y="698501"/>
            <a:ext cx="3798887" cy="8323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grpSp>
        <p:nvGrpSpPr>
          <p:cNvPr id="16" name="Shape 104">
            <a:extLst>
              <a:ext uri="{FF2B5EF4-FFF2-40B4-BE49-F238E27FC236}">
                <a16:creationId xmlns:a16="http://schemas.microsoft.com/office/drawing/2014/main" id="{8ECEDF30-C9AF-4A08-87A4-2613015B2750}"/>
              </a:ext>
            </a:extLst>
          </p:cNvPr>
          <p:cNvGrpSpPr/>
          <p:nvPr userDrawn="1"/>
        </p:nvGrpSpPr>
        <p:grpSpPr>
          <a:xfrm>
            <a:off x="10820483" y="269840"/>
            <a:ext cx="976664" cy="1108598"/>
            <a:chOff x="6730350" y="2315900"/>
            <a:chExt cx="257700" cy="420100"/>
          </a:xfrm>
        </p:grpSpPr>
        <p:sp>
          <p:nvSpPr>
            <p:cNvPr id="17" name="Shape 105">
              <a:extLst>
                <a:ext uri="{FF2B5EF4-FFF2-40B4-BE49-F238E27FC236}">
                  <a16:creationId xmlns:a16="http://schemas.microsoft.com/office/drawing/2014/main" id="{04889D06-82F1-49D0-B625-F788668B170E}"/>
                </a:ext>
              </a:extLst>
            </p:cNvPr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106">
              <a:extLst>
                <a:ext uri="{FF2B5EF4-FFF2-40B4-BE49-F238E27FC236}">
                  <a16:creationId xmlns:a16="http://schemas.microsoft.com/office/drawing/2014/main" id="{127103C4-F177-47F4-8513-63468A5D7300}"/>
                </a:ext>
              </a:extLst>
            </p:cNvPr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07">
              <a:extLst>
                <a:ext uri="{FF2B5EF4-FFF2-40B4-BE49-F238E27FC236}">
                  <a16:creationId xmlns:a16="http://schemas.microsoft.com/office/drawing/2014/main" id="{E5E7B467-65A0-4AF7-8866-041DCF89554E}"/>
                </a:ext>
              </a:extLst>
            </p:cNvPr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08">
              <a:extLst>
                <a:ext uri="{FF2B5EF4-FFF2-40B4-BE49-F238E27FC236}">
                  <a16:creationId xmlns:a16="http://schemas.microsoft.com/office/drawing/2014/main" id="{C49C4DD4-FBCF-4AA8-8D40-A7C0FFDB7685}"/>
                </a:ext>
              </a:extLst>
            </p:cNvPr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109">
              <a:extLst>
                <a:ext uri="{FF2B5EF4-FFF2-40B4-BE49-F238E27FC236}">
                  <a16:creationId xmlns:a16="http://schemas.microsoft.com/office/drawing/2014/main" id="{1EBE0801-2A28-43E8-9EED-D0C6D8523239}"/>
                </a:ext>
              </a:extLst>
            </p:cNvPr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48415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39" y="698501"/>
            <a:ext cx="3798887" cy="8323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sp>
        <p:nvSpPr>
          <p:cNvPr id="13" name="Shape 366">
            <a:extLst>
              <a:ext uri="{FF2B5EF4-FFF2-40B4-BE49-F238E27FC236}">
                <a16:creationId xmlns:a16="http://schemas.microsoft.com/office/drawing/2014/main" id="{6CEEAE52-CFC0-4993-88BA-8A44CBC5122D}"/>
              </a:ext>
            </a:extLst>
          </p:cNvPr>
          <p:cNvSpPr/>
          <p:nvPr userDrawn="1"/>
        </p:nvSpPr>
        <p:spPr>
          <a:xfrm>
            <a:off x="10861589" y="348086"/>
            <a:ext cx="970068" cy="936191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637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877330"/>
            <a:ext cx="11150039" cy="5474168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4737" y="254399"/>
            <a:ext cx="8703728" cy="5042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sp>
        <p:nvSpPr>
          <p:cNvPr id="16" name="剪去同侧角的矩形 6">
            <a:extLst>
              <a:ext uri="{FF2B5EF4-FFF2-40B4-BE49-F238E27FC236}">
                <a16:creationId xmlns:a16="http://schemas.microsoft.com/office/drawing/2014/main" id="{397A1E1A-51DB-49B5-A188-673231084BD6}"/>
              </a:ext>
            </a:extLst>
          </p:cNvPr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Shape 72">
            <a:extLst>
              <a:ext uri="{FF2B5EF4-FFF2-40B4-BE49-F238E27FC236}">
                <a16:creationId xmlns:a16="http://schemas.microsoft.com/office/drawing/2014/main" id="{A36316FE-D6A5-4EE9-86D8-FB7C6AA49180}"/>
              </a:ext>
            </a:extLst>
          </p:cNvPr>
          <p:cNvGrpSpPr/>
          <p:nvPr userDrawn="1"/>
        </p:nvGrpSpPr>
        <p:grpSpPr>
          <a:xfrm>
            <a:off x="10987901" y="381002"/>
            <a:ext cx="794813" cy="1032031"/>
            <a:chOff x="584925" y="922575"/>
            <a:chExt cx="415200" cy="502525"/>
          </a:xfrm>
        </p:grpSpPr>
        <p:sp>
          <p:nvSpPr>
            <p:cNvPr id="18" name="Shape 73">
              <a:extLst>
                <a:ext uri="{FF2B5EF4-FFF2-40B4-BE49-F238E27FC236}">
                  <a16:creationId xmlns:a16="http://schemas.microsoft.com/office/drawing/2014/main" id="{872CBA61-A52A-4BB2-8EA1-0E2BB69EAFE9}"/>
                </a:ext>
              </a:extLst>
            </p:cNvPr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74">
              <a:extLst>
                <a:ext uri="{FF2B5EF4-FFF2-40B4-BE49-F238E27FC236}">
                  <a16:creationId xmlns:a16="http://schemas.microsoft.com/office/drawing/2014/main" id="{A01275CF-F31F-4A93-8542-C923D361F21A}"/>
                </a:ext>
              </a:extLst>
            </p:cNvPr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75">
              <a:extLst>
                <a:ext uri="{FF2B5EF4-FFF2-40B4-BE49-F238E27FC236}">
                  <a16:creationId xmlns:a16="http://schemas.microsoft.com/office/drawing/2014/main" id="{6FC7EBFF-6591-4358-8B95-1A7D586B8B47}"/>
                </a:ext>
              </a:extLst>
            </p:cNvPr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0" t="0" r="0" b="0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115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877330"/>
            <a:ext cx="11150039" cy="5474168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4737" y="254399"/>
            <a:ext cx="8703728" cy="5042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grpSp>
        <p:nvGrpSpPr>
          <p:cNvPr id="11" name="Shape 207">
            <a:extLst>
              <a:ext uri="{FF2B5EF4-FFF2-40B4-BE49-F238E27FC236}">
                <a16:creationId xmlns:a16="http://schemas.microsoft.com/office/drawing/2014/main" id="{59380F47-4DD6-46BB-A8F3-78AD37CB9575}"/>
              </a:ext>
            </a:extLst>
          </p:cNvPr>
          <p:cNvGrpSpPr/>
          <p:nvPr userDrawn="1"/>
        </p:nvGrpSpPr>
        <p:grpSpPr>
          <a:xfrm>
            <a:off x="10701022" y="292962"/>
            <a:ext cx="1099750" cy="1149825"/>
            <a:chOff x="3955900" y="2984500"/>
            <a:chExt cx="414000" cy="422525"/>
          </a:xfrm>
        </p:grpSpPr>
        <p:sp>
          <p:nvSpPr>
            <p:cNvPr id="12" name="Shape 208">
              <a:extLst>
                <a:ext uri="{FF2B5EF4-FFF2-40B4-BE49-F238E27FC236}">
                  <a16:creationId xmlns:a16="http://schemas.microsoft.com/office/drawing/2014/main" id="{EA4896D8-2365-4E6E-B263-BA453E22796E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0" t="0" r="0" b="0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209">
              <a:extLst>
                <a:ext uri="{FF2B5EF4-FFF2-40B4-BE49-F238E27FC236}">
                  <a16:creationId xmlns:a16="http://schemas.microsoft.com/office/drawing/2014/main" id="{8FDF8AF9-5EB0-4D94-A722-BD98DB693C06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0" t="0" r="0" b="0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210">
              <a:extLst>
                <a:ext uri="{FF2B5EF4-FFF2-40B4-BE49-F238E27FC236}">
                  <a16:creationId xmlns:a16="http://schemas.microsoft.com/office/drawing/2014/main" id="{2F6AD9F0-6407-4075-95E6-8C314D0E2601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0" t="0" r="0" b="0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剪去同侧角的矩形 6">
            <a:extLst>
              <a:ext uri="{FF2B5EF4-FFF2-40B4-BE49-F238E27FC236}">
                <a16:creationId xmlns:a16="http://schemas.microsoft.com/office/drawing/2014/main" id="{397A1E1A-51DB-49B5-A188-673231084BD6}"/>
              </a:ext>
            </a:extLst>
          </p:cNvPr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744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877330"/>
            <a:ext cx="11150039" cy="5474168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4737" y="254399"/>
            <a:ext cx="8703728" cy="5042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sp>
        <p:nvSpPr>
          <p:cNvPr id="16" name="剪去同侧角的矩形 6">
            <a:extLst>
              <a:ext uri="{FF2B5EF4-FFF2-40B4-BE49-F238E27FC236}">
                <a16:creationId xmlns:a16="http://schemas.microsoft.com/office/drawing/2014/main" id="{397A1E1A-51DB-49B5-A188-673231084BD6}"/>
              </a:ext>
            </a:extLst>
          </p:cNvPr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Shape 104">
            <a:extLst>
              <a:ext uri="{FF2B5EF4-FFF2-40B4-BE49-F238E27FC236}">
                <a16:creationId xmlns:a16="http://schemas.microsoft.com/office/drawing/2014/main" id="{B71B21E7-3D1E-4EC0-A8F5-9409EB599465}"/>
              </a:ext>
            </a:extLst>
          </p:cNvPr>
          <p:cNvGrpSpPr/>
          <p:nvPr userDrawn="1"/>
        </p:nvGrpSpPr>
        <p:grpSpPr>
          <a:xfrm>
            <a:off x="10820483" y="269840"/>
            <a:ext cx="976664" cy="1108598"/>
            <a:chOff x="6730350" y="2315900"/>
            <a:chExt cx="257700" cy="420100"/>
          </a:xfrm>
        </p:grpSpPr>
        <p:sp>
          <p:nvSpPr>
            <p:cNvPr id="18" name="Shape 105">
              <a:extLst>
                <a:ext uri="{FF2B5EF4-FFF2-40B4-BE49-F238E27FC236}">
                  <a16:creationId xmlns:a16="http://schemas.microsoft.com/office/drawing/2014/main" id="{6A66C20C-0FFE-48DD-BBBD-8240526AAC65}"/>
                </a:ext>
              </a:extLst>
            </p:cNvPr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06">
              <a:extLst>
                <a:ext uri="{FF2B5EF4-FFF2-40B4-BE49-F238E27FC236}">
                  <a16:creationId xmlns:a16="http://schemas.microsoft.com/office/drawing/2014/main" id="{05601651-330D-4F6B-A9A6-8077805B5456}"/>
                </a:ext>
              </a:extLst>
            </p:cNvPr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07">
              <a:extLst>
                <a:ext uri="{FF2B5EF4-FFF2-40B4-BE49-F238E27FC236}">
                  <a16:creationId xmlns:a16="http://schemas.microsoft.com/office/drawing/2014/main" id="{B8E3124F-B2E9-458D-AB48-D0118DEC8431}"/>
                </a:ext>
              </a:extLst>
            </p:cNvPr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108">
              <a:extLst>
                <a:ext uri="{FF2B5EF4-FFF2-40B4-BE49-F238E27FC236}">
                  <a16:creationId xmlns:a16="http://schemas.microsoft.com/office/drawing/2014/main" id="{824AAF81-9FBC-4718-8F8D-532DFF9020ED}"/>
                </a:ext>
              </a:extLst>
            </p:cNvPr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109">
              <a:extLst>
                <a:ext uri="{FF2B5EF4-FFF2-40B4-BE49-F238E27FC236}">
                  <a16:creationId xmlns:a16="http://schemas.microsoft.com/office/drawing/2014/main" id="{1B4E2CBC-C894-4FA7-90CD-D898344C82BA}"/>
                </a:ext>
              </a:extLst>
            </p:cNvPr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74484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20981" y="877330"/>
            <a:ext cx="11150039" cy="5474168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D28B12-6F93-4545-9DBB-4D152833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7A47AF-DE9C-4BCF-8A09-71444F9FD4EA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737CB5-FB56-4710-B577-0F00A42FB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7B8161F-B2D4-478B-B643-C58B8B097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4737" y="254399"/>
            <a:ext cx="8703728" cy="5042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sp>
        <p:nvSpPr>
          <p:cNvPr id="16" name="剪去同侧角的矩形 6">
            <a:extLst>
              <a:ext uri="{FF2B5EF4-FFF2-40B4-BE49-F238E27FC236}">
                <a16:creationId xmlns:a16="http://schemas.microsoft.com/office/drawing/2014/main" id="{397A1E1A-51DB-49B5-A188-673231084BD6}"/>
              </a:ext>
            </a:extLst>
          </p:cNvPr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Shape 366">
            <a:extLst>
              <a:ext uri="{FF2B5EF4-FFF2-40B4-BE49-F238E27FC236}">
                <a16:creationId xmlns:a16="http://schemas.microsoft.com/office/drawing/2014/main" id="{59C5BF56-52A5-475C-9F46-35E419E886B8}"/>
              </a:ext>
            </a:extLst>
          </p:cNvPr>
          <p:cNvSpPr/>
          <p:nvPr userDrawn="1"/>
        </p:nvSpPr>
        <p:spPr>
          <a:xfrm>
            <a:off x="10861589" y="348086"/>
            <a:ext cx="970068" cy="936191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833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­_1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2266" t="29452" r="25122" b="10679"/>
          <a:stretch/>
        </p:blipFill>
        <p:spPr>
          <a:xfrm>
            <a:off x="9152467" y="-1"/>
            <a:ext cx="3039533" cy="313266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CB619F-A83C-4B7F-99AC-9BE50E683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EDDB6A6-A8C7-4562-914D-9F3A7453E54A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82101D23-DC6E-449F-8210-6A2F3F237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392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300853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994026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687199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4380372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5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223891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6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91585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7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620539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8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4292938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54" name="圖片 253">
            <a:extLst>
              <a:ext uri="{FF2B5EF4-FFF2-40B4-BE49-F238E27FC236}">
                <a16:creationId xmlns:a16="http://schemas.microsoft.com/office/drawing/2014/main" id="{64FFBCED-7768-4ACD-AAE1-27DDCB336B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5" name="文字方塊 254">
            <a:extLst>
              <a:ext uri="{FF2B5EF4-FFF2-40B4-BE49-F238E27FC236}">
                <a16:creationId xmlns:a16="http://schemas.microsoft.com/office/drawing/2014/main" id="{5500B518-0423-4EC5-9A46-AA8BE640C3D7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322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r="50000" b="92817"/>
          <a:stretch/>
        </p:blipFill>
        <p:spPr>
          <a:xfrm>
            <a:off x="8970432" y="207434"/>
            <a:ext cx="3221568" cy="6443132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12DFE36-92DC-4291-ACD5-039C7CD32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3C0E6E5-E119-47B8-A595-8EFB6457C91A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8F2ECBA0-3A84-47C0-AC7C-BAD32B38B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5208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50000" t="12948" r="2266" b="10678"/>
          <a:stretch/>
        </p:blipFill>
        <p:spPr>
          <a:xfrm>
            <a:off x="-1" y="1388533"/>
            <a:ext cx="2269067" cy="4538134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09A9E3F-A904-4BA1-ABEB-682A426E6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3B6FD05-CACC-48F0-A6D2-D3098FC4F0AC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C7B8D960-6ADB-489A-B1D1-E0E1FE7BB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2015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r="31950" b="94516"/>
          <a:stretch/>
        </p:blipFill>
        <p:spPr>
          <a:xfrm>
            <a:off x="9000067" y="3429000"/>
            <a:ext cx="3191933" cy="34290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4664724-5A22-4A68-8ADB-974C7063F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802DBAB-988A-44AC-AD83-C44DDDBC1961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2D8B8B87-2C0E-4F68-BD83-B1FC14FD8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5722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23ED36-7612-4E56-85CE-BAA84540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2613EBD-FFF7-4A0F-A8E3-3396127885A8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9C6D5651-1314-4197-A970-31DB57F91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5660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797424" y="177837"/>
            <a:ext cx="3841376" cy="604359"/>
          </a:xfrm>
        </p:spPr>
        <p:txBody>
          <a:bodyPr/>
          <a:lstStyle>
            <a:lvl1pPr>
              <a:defRPr sz="4400"/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</a:t>
            </a: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7" name="剪去同侧角的矩形 6"/>
          <p:cNvSpPr/>
          <p:nvPr userDrawn="1"/>
        </p:nvSpPr>
        <p:spPr>
          <a:xfrm rot="10800000">
            <a:off x="762000" y="174661"/>
            <a:ext cx="666750" cy="6667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7601204-A8CB-4276-9F17-4F58543041F5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BB53DC70-3A27-46ED-84DD-5D959ADA748D}"/>
              </a:ext>
            </a:extLst>
          </p:cNvPr>
          <p:cNvCxnSpPr/>
          <p:nvPr userDrawn="1"/>
        </p:nvCxnSpPr>
        <p:spPr>
          <a:xfrm>
            <a:off x="396607" y="892212"/>
            <a:ext cx="11347374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FF6E67D1-3838-4DD3-ABFF-53B48A22C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87AB5989-8419-4C9C-AEBB-8FE288428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C000"/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9461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2009661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702834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396007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4089180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0" name="椭圆 249"/>
          <p:cNvSpPr/>
          <p:nvPr userDrawn="1"/>
        </p:nvSpPr>
        <p:spPr>
          <a:xfrm>
            <a:off x="6743053" y="4782353"/>
            <a:ext cx="211754" cy="2117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8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196298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9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63992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0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3344607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1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4017006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2" name="文本占位符 251"/>
          <p:cNvSpPr>
            <a:spLocks noGrp="1"/>
          </p:cNvSpPr>
          <p:nvPr>
            <p:ph type="body" sz="quarter" idx="15"/>
          </p:nvPr>
        </p:nvSpPr>
        <p:spPr>
          <a:xfrm>
            <a:off x="7280709" y="467580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56" name="圖片 255">
            <a:extLst>
              <a:ext uri="{FF2B5EF4-FFF2-40B4-BE49-F238E27FC236}">
                <a16:creationId xmlns:a16="http://schemas.microsoft.com/office/drawing/2014/main" id="{DD757784-DAC5-40F6-94E6-061458F749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57" name="文字方塊 256">
            <a:extLst>
              <a:ext uri="{FF2B5EF4-FFF2-40B4-BE49-F238E27FC236}">
                <a16:creationId xmlns:a16="http://schemas.microsoft.com/office/drawing/2014/main" id="{7EED5332-85D3-4F9E-94BD-405F2195E262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8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67630" y="880533"/>
            <a:ext cx="4512778" cy="4825852"/>
            <a:chOff x="896472" y="1429908"/>
            <a:chExt cx="3381368" cy="3615952"/>
          </a:xfrm>
        </p:grpSpPr>
        <p:grpSp>
          <p:nvGrpSpPr>
            <p:cNvPr id="3" name="组合 2"/>
            <p:cNvGrpSpPr/>
            <p:nvPr/>
          </p:nvGrpSpPr>
          <p:grpSpPr>
            <a:xfrm>
              <a:off x="896472" y="2699908"/>
              <a:ext cx="841368" cy="1075952"/>
              <a:chOff x="1706250" y="910167"/>
              <a:chExt cx="1435732" cy="1836033"/>
            </a:xfrm>
          </p:grpSpPr>
          <p:sp>
            <p:nvSpPr>
              <p:cNvPr id="239" name="等腰三角形 2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椭圆 2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椭圆 2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07337" y="2534140"/>
              <a:ext cx="841368" cy="1075952"/>
              <a:chOff x="1706250" y="910167"/>
              <a:chExt cx="1435732" cy="1836033"/>
            </a:xfrm>
          </p:grpSpPr>
          <p:sp>
            <p:nvSpPr>
              <p:cNvPr id="235" name="等腰三角形 2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椭圆 2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椭圆 2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椭圆 2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39746" y="2371208"/>
              <a:ext cx="841368" cy="1075952"/>
              <a:chOff x="1706250" y="910167"/>
              <a:chExt cx="1435732" cy="1836033"/>
            </a:xfrm>
          </p:grpSpPr>
          <p:sp>
            <p:nvSpPr>
              <p:cNvPr id="231" name="等腰三角形 2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椭圆 2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椭圆 2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椭圆 2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993145" y="2213900"/>
              <a:ext cx="841368" cy="1075952"/>
              <a:chOff x="1706250" y="910167"/>
              <a:chExt cx="1435732" cy="1836033"/>
            </a:xfrm>
          </p:grpSpPr>
          <p:sp>
            <p:nvSpPr>
              <p:cNvPr id="227" name="等腰三角形 2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椭圆 2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椭圆 2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椭圆 2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66620" y="2064908"/>
              <a:ext cx="841368" cy="1075952"/>
              <a:chOff x="1706250" y="910167"/>
              <a:chExt cx="1435732" cy="1836033"/>
            </a:xfrm>
          </p:grpSpPr>
          <p:sp>
            <p:nvSpPr>
              <p:cNvPr id="223" name="等腰三角形 2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椭圆 2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椭圆 2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58913" y="1926781"/>
              <a:ext cx="841368" cy="1075952"/>
              <a:chOff x="1706250" y="910167"/>
              <a:chExt cx="1435732" cy="1836033"/>
            </a:xfrm>
          </p:grpSpPr>
          <p:sp>
            <p:nvSpPr>
              <p:cNvPr id="219" name="等腰三角形 2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椭圆 2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椭圆 2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椭圆 2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8446" y="1801882"/>
              <a:ext cx="841368" cy="1075952"/>
              <a:chOff x="1706250" y="910167"/>
              <a:chExt cx="1435732" cy="1836033"/>
            </a:xfrm>
          </p:grpSpPr>
          <p:sp>
            <p:nvSpPr>
              <p:cNvPr id="215" name="等腰三角形 2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椭圆 2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93345" y="1692349"/>
              <a:ext cx="841368" cy="1075952"/>
              <a:chOff x="1706250" y="910167"/>
              <a:chExt cx="1435732" cy="1836033"/>
            </a:xfrm>
          </p:grpSpPr>
          <p:sp>
            <p:nvSpPr>
              <p:cNvPr id="211" name="等腰三角形 2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椭圆 2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椭圆 2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531472" y="1600056"/>
              <a:ext cx="841368" cy="1075952"/>
              <a:chOff x="1706250" y="910167"/>
              <a:chExt cx="1435732" cy="1836033"/>
            </a:xfrm>
          </p:grpSpPr>
          <p:sp>
            <p:nvSpPr>
              <p:cNvPr id="207" name="等腰三角形 2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椭圆 2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680464" y="1526581"/>
              <a:ext cx="841368" cy="1075952"/>
              <a:chOff x="1706250" y="910167"/>
              <a:chExt cx="1435732" cy="1836033"/>
            </a:xfrm>
          </p:grpSpPr>
          <p:sp>
            <p:nvSpPr>
              <p:cNvPr id="203" name="等腰三角形 2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椭圆 2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837772" y="1473182"/>
              <a:ext cx="841368" cy="1075952"/>
              <a:chOff x="1706250" y="910167"/>
              <a:chExt cx="1435732" cy="1836033"/>
            </a:xfrm>
          </p:grpSpPr>
          <p:sp>
            <p:nvSpPr>
              <p:cNvPr id="199" name="等腰三角形 1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椭圆 1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椭圆 2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000704" y="1440773"/>
              <a:ext cx="841368" cy="1075952"/>
              <a:chOff x="1706250" y="910167"/>
              <a:chExt cx="1435732" cy="1836033"/>
            </a:xfrm>
          </p:grpSpPr>
          <p:sp>
            <p:nvSpPr>
              <p:cNvPr id="195" name="等腰三角形 1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166472" y="1429908"/>
              <a:ext cx="841368" cy="1075952"/>
              <a:chOff x="1706250" y="910167"/>
              <a:chExt cx="1435732" cy="1836033"/>
            </a:xfrm>
          </p:grpSpPr>
          <p:sp>
            <p:nvSpPr>
              <p:cNvPr id="191" name="等腰三角形 1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32240" y="1440773"/>
              <a:ext cx="841368" cy="1075952"/>
              <a:chOff x="1706250" y="910167"/>
              <a:chExt cx="1435732" cy="1836033"/>
            </a:xfrm>
          </p:grpSpPr>
          <p:sp>
            <p:nvSpPr>
              <p:cNvPr id="187" name="等腰三角形 1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椭圆 1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95172" y="1473182"/>
              <a:ext cx="841368" cy="1075952"/>
              <a:chOff x="1706250" y="910167"/>
              <a:chExt cx="1435732" cy="1836033"/>
            </a:xfrm>
          </p:grpSpPr>
          <p:sp>
            <p:nvSpPr>
              <p:cNvPr id="183" name="等腰三角形 1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椭圆 1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52480" y="1526581"/>
              <a:ext cx="841368" cy="1075952"/>
              <a:chOff x="1706250" y="910167"/>
              <a:chExt cx="1435732" cy="1836033"/>
            </a:xfrm>
          </p:grpSpPr>
          <p:sp>
            <p:nvSpPr>
              <p:cNvPr id="179" name="等腰三角形 1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801472" y="1600056"/>
              <a:ext cx="841368" cy="1075952"/>
              <a:chOff x="1706250" y="910167"/>
              <a:chExt cx="1435732" cy="1836033"/>
            </a:xfrm>
          </p:grpSpPr>
          <p:sp>
            <p:nvSpPr>
              <p:cNvPr id="175" name="等腰三角形 1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939599" y="1692349"/>
              <a:ext cx="841368" cy="1075952"/>
              <a:chOff x="1706250" y="910167"/>
              <a:chExt cx="1435732" cy="1836033"/>
            </a:xfrm>
          </p:grpSpPr>
          <p:sp>
            <p:nvSpPr>
              <p:cNvPr id="171" name="等腰三角形 1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064498" y="1801882"/>
              <a:ext cx="841368" cy="1075952"/>
              <a:chOff x="1706250" y="910167"/>
              <a:chExt cx="1435732" cy="1836033"/>
            </a:xfrm>
          </p:grpSpPr>
          <p:sp>
            <p:nvSpPr>
              <p:cNvPr id="167" name="等腰三角形 1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174031" y="1926781"/>
              <a:ext cx="841368" cy="1075952"/>
              <a:chOff x="1706250" y="910167"/>
              <a:chExt cx="1435732" cy="1836033"/>
            </a:xfrm>
          </p:grpSpPr>
          <p:sp>
            <p:nvSpPr>
              <p:cNvPr id="163" name="等腰三角形 1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6324" y="2064908"/>
              <a:ext cx="841368" cy="1075952"/>
              <a:chOff x="1706250" y="910167"/>
              <a:chExt cx="1435732" cy="1836033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339799" y="2213900"/>
              <a:ext cx="841368" cy="1075952"/>
              <a:chOff x="1706250" y="910167"/>
              <a:chExt cx="1435732" cy="1836033"/>
            </a:xfrm>
          </p:grpSpPr>
          <p:sp>
            <p:nvSpPr>
              <p:cNvPr id="155" name="等腰三角形 1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393198" y="2371208"/>
              <a:ext cx="841368" cy="1075952"/>
              <a:chOff x="1706250" y="910167"/>
              <a:chExt cx="1435732" cy="1836033"/>
            </a:xfrm>
          </p:grpSpPr>
          <p:sp>
            <p:nvSpPr>
              <p:cNvPr id="151" name="等腰三角形 1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25607" y="2534140"/>
              <a:ext cx="841368" cy="1075952"/>
              <a:chOff x="1706250" y="910167"/>
              <a:chExt cx="1435732" cy="1836033"/>
            </a:xfrm>
          </p:grpSpPr>
          <p:sp>
            <p:nvSpPr>
              <p:cNvPr id="147" name="等腰三角形 14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436472" y="2699908"/>
              <a:ext cx="841368" cy="1075952"/>
              <a:chOff x="1706250" y="910167"/>
              <a:chExt cx="1435732" cy="1836033"/>
            </a:xfrm>
          </p:grpSpPr>
          <p:sp>
            <p:nvSpPr>
              <p:cNvPr id="143" name="等腰三角形 14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425607" y="2865676"/>
              <a:ext cx="841368" cy="1075952"/>
              <a:chOff x="1706250" y="910167"/>
              <a:chExt cx="1435732" cy="1836033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93198" y="3028609"/>
              <a:ext cx="841368" cy="1075952"/>
              <a:chOff x="1706250" y="910167"/>
              <a:chExt cx="1435732" cy="1836033"/>
            </a:xfrm>
          </p:grpSpPr>
          <p:sp>
            <p:nvSpPr>
              <p:cNvPr id="135" name="等腰三角形 13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339799" y="3185916"/>
              <a:ext cx="841368" cy="1075952"/>
              <a:chOff x="1706250" y="910167"/>
              <a:chExt cx="1435732" cy="1836033"/>
            </a:xfrm>
          </p:grpSpPr>
          <p:sp>
            <p:nvSpPr>
              <p:cNvPr id="131" name="等腰三角形 13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266324" y="3334908"/>
              <a:ext cx="841368" cy="1075952"/>
              <a:chOff x="1706250" y="910167"/>
              <a:chExt cx="1435732" cy="1836033"/>
            </a:xfrm>
          </p:grpSpPr>
          <p:sp>
            <p:nvSpPr>
              <p:cNvPr id="127" name="等腰三角形 12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174031" y="3473035"/>
              <a:ext cx="841368" cy="1075952"/>
              <a:chOff x="1706250" y="910167"/>
              <a:chExt cx="1435732" cy="1836033"/>
            </a:xfrm>
          </p:grpSpPr>
          <p:sp>
            <p:nvSpPr>
              <p:cNvPr id="123" name="等腰三角形 12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64498" y="3597934"/>
              <a:ext cx="841368" cy="1075952"/>
              <a:chOff x="1706250" y="910167"/>
              <a:chExt cx="1435732" cy="1836033"/>
            </a:xfrm>
          </p:grpSpPr>
          <p:sp>
            <p:nvSpPr>
              <p:cNvPr id="119" name="等腰三角形 11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939599" y="3707467"/>
              <a:ext cx="841368" cy="1075952"/>
              <a:chOff x="1706250" y="910167"/>
              <a:chExt cx="1435732" cy="1836033"/>
            </a:xfrm>
          </p:grpSpPr>
          <p:sp>
            <p:nvSpPr>
              <p:cNvPr id="115" name="等腰三角形 11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801472" y="3799760"/>
              <a:ext cx="841368" cy="1075952"/>
              <a:chOff x="1706250" y="910167"/>
              <a:chExt cx="1435732" cy="1836033"/>
            </a:xfrm>
          </p:grpSpPr>
          <p:sp>
            <p:nvSpPr>
              <p:cNvPr id="111" name="等腰三角形 11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652480" y="3873235"/>
              <a:ext cx="841368" cy="1075952"/>
              <a:chOff x="1706250" y="910167"/>
              <a:chExt cx="1435732" cy="1836033"/>
            </a:xfrm>
          </p:grpSpPr>
          <p:sp>
            <p:nvSpPr>
              <p:cNvPr id="107" name="等腰三角形 10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495172" y="3926634"/>
              <a:ext cx="841368" cy="1075952"/>
              <a:chOff x="1706250" y="910167"/>
              <a:chExt cx="1435732" cy="1836033"/>
            </a:xfrm>
          </p:grpSpPr>
          <p:sp>
            <p:nvSpPr>
              <p:cNvPr id="103" name="等腰三角形 10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332240" y="3959043"/>
              <a:ext cx="841368" cy="1075952"/>
              <a:chOff x="1706250" y="910167"/>
              <a:chExt cx="1435732" cy="1836033"/>
            </a:xfrm>
          </p:grpSpPr>
          <p:sp>
            <p:nvSpPr>
              <p:cNvPr id="99" name="等腰三角形 9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166472" y="3969908"/>
              <a:ext cx="841368" cy="1075952"/>
              <a:chOff x="1706250" y="910167"/>
              <a:chExt cx="1435732" cy="1836033"/>
            </a:xfrm>
          </p:grpSpPr>
          <p:sp>
            <p:nvSpPr>
              <p:cNvPr id="95" name="等腰三角形 9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00704" y="3959043"/>
              <a:ext cx="841368" cy="1075952"/>
              <a:chOff x="1706250" y="910167"/>
              <a:chExt cx="1435732" cy="1836033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37772" y="3926634"/>
              <a:ext cx="841368" cy="1075952"/>
              <a:chOff x="1706250" y="910167"/>
              <a:chExt cx="1435732" cy="1836033"/>
            </a:xfrm>
          </p:grpSpPr>
          <p:sp>
            <p:nvSpPr>
              <p:cNvPr id="87" name="等腰三角形 8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80464" y="3873235"/>
              <a:ext cx="841368" cy="1075952"/>
              <a:chOff x="1706250" y="910167"/>
              <a:chExt cx="1435732" cy="1836033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31472" y="3799760"/>
              <a:ext cx="841368" cy="1075952"/>
              <a:chOff x="1706250" y="910167"/>
              <a:chExt cx="1435732" cy="1836033"/>
            </a:xfrm>
          </p:grpSpPr>
          <p:sp>
            <p:nvSpPr>
              <p:cNvPr id="79" name="等腰三角形 7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93345" y="3707467"/>
              <a:ext cx="841368" cy="1075952"/>
              <a:chOff x="1706250" y="910167"/>
              <a:chExt cx="1435732" cy="1836033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268446" y="3597934"/>
              <a:ext cx="841368" cy="1075952"/>
              <a:chOff x="1706250" y="910167"/>
              <a:chExt cx="1435732" cy="183603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8913" y="3473035"/>
              <a:ext cx="841368" cy="1075952"/>
              <a:chOff x="1706250" y="910167"/>
              <a:chExt cx="1435732" cy="1836033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66620" y="3334908"/>
              <a:ext cx="841368" cy="1075952"/>
              <a:chOff x="1706250" y="910167"/>
              <a:chExt cx="1435732" cy="1836033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93145" y="3185916"/>
              <a:ext cx="841368" cy="1075952"/>
              <a:chOff x="1706250" y="910167"/>
              <a:chExt cx="1435732" cy="1836033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39746" y="3028609"/>
              <a:ext cx="841368" cy="1075952"/>
              <a:chOff x="1706250" y="910167"/>
              <a:chExt cx="1435732" cy="1836033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07337" y="2865676"/>
              <a:ext cx="841368" cy="1075952"/>
              <a:chOff x="1706250" y="910167"/>
              <a:chExt cx="1435732" cy="1836033"/>
            </a:xfrm>
          </p:grpSpPr>
          <p:sp>
            <p:nvSpPr>
              <p:cNvPr id="51" name="等腰三角形 50"/>
              <p:cNvSpPr/>
              <p:nvPr/>
            </p:nvSpPr>
            <p:spPr>
              <a:xfrm>
                <a:off x="1785450" y="956733"/>
                <a:ext cx="1334833" cy="1710267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 flipH="1" flipV="1">
                <a:off x="2406300" y="910167"/>
                <a:ext cx="93132" cy="9313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 flipH="1" flipV="1">
                <a:off x="1706250" y="2587800"/>
                <a:ext cx="158400" cy="1584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 flipV="1">
                <a:off x="3088424" y="2649848"/>
                <a:ext cx="53558" cy="5355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3" name="椭圆 242"/>
          <p:cNvSpPr/>
          <p:nvPr userDrawn="1"/>
        </p:nvSpPr>
        <p:spPr>
          <a:xfrm>
            <a:off x="2298847" y="2058270"/>
            <a:ext cx="2748046" cy="274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占位符 244"/>
          <p:cNvSpPr>
            <a:spLocks noGrp="1"/>
          </p:cNvSpPr>
          <p:nvPr>
            <p:ph type="body" sz="quarter" idx="10"/>
          </p:nvPr>
        </p:nvSpPr>
        <p:spPr>
          <a:xfrm>
            <a:off x="2898775" y="2797175"/>
            <a:ext cx="1533525" cy="134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246" name="椭圆 245"/>
          <p:cNvSpPr/>
          <p:nvPr userDrawn="1"/>
        </p:nvSpPr>
        <p:spPr>
          <a:xfrm>
            <a:off x="6743053" y="1656429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7" name="椭圆 246"/>
          <p:cNvSpPr/>
          <p:nvPr userDrawn="1"/>
        </p:nvSpPr>
        <p:spPr>
          <a:xfrm>
            <a:off x="6743053" y="2349602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248" name="椭圆 247"/>
          <p:cNvSpPr/>
          <p:nvPr userDrawn="1"/>
        </p:nvSpPr>
        <p:spPr>
          <a:xfrm>
            <a:off x="6743053" y="3042775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椭圆 248"/>
          <p:cNvSpPr/>
          <p:nvPr userDrawn="1"/>
        </p:nvSpPr>
        <p:spPr>
          <a:xfrm>
            <a:off x="6743053" y="3735948"/>
            <a:ext cx="211754" cy="2117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0" name="椭圆 249"/>
          <p:cNvSpPr/>
          <p:nvPr userDrawn="1"/>
        </p:nvSpPr>
        <p:spPr>
          <a:xfrm>
            <a:off x="6743053" y="4429121"/>
            <a:ext cx="211754" cy="2117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1" name="椭圆 250"/>
          <p:cNvSpPr/>
          <p:nvPr userDrawn="1"/>
        </p:nvSpPr>
        <p:spPr>
          <a:xfrm>
            <a:off x="6743053" y="5122293"/>
            <a:ext cx="211754" cy="21175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8" name="文本占位符 251"/>
          <p:cNvSpPr>
            <a:spLocks noGrp="1"/>
          </p:cNvSpPr>
          <p:nvPr>
            <p:ph type="body" sz="quarter" idx="11"/>
          </p:nvPr>
        </p:nvSpPr>
        <p:spPr>
          <a:xfrm>
            <a:off x="7280709" y="1610100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59" name="文本占位符 251"/>
          <p:cNvSpPr>
            <a:spLocks noGrp="1"/>
          </p:cNvSpPr>
          <p:nvPr>
            <p:ph type="body" sz="quarter" idx="12"/>
          </p:nvPr>
        </p:nvSpPr>
        <p:spPr>
          <a:xfrm>
            <a:off x="7280709" y="2299551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0" name="文本占位符 251"/>
          <p:cNvSpPr>
            <a:spLocks noGrp="1"/>
          </p:cNvSpPr>
          <p:nvPr>
            <p:ph type="body" sz="quarter" idx="13"/>
          </p:nvPr>
        </p:nvSpPr>
        <p:spPr>
          <a:xfrm>
            <a:off x="7280709" y="2989002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1" name="文本占位符 251"/>
          <p:cNvSpPr>
            <a:spLocks noGrp="1"/>
          </p:cNvSpPr>
          <p:nvPr>
            <p:ph type="body" sz="quarter" idx="14"/>
          </p:nvPr>
        </p:nvSpPr>
        <p:spPr>
          <a:xfrm>
            <a:off x="7280709" y="3678453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2" name="文本占位符 251"/>
          <p:cNvSpPr>
            <a:spLocks noGrp="1"/>
          </p:cNvSpPr>
          <p:nvPr>
            <p:ph type="body" sz="quarter" idx="15"/>
          </p:nvPr>
        </p:nvSpPr>
        <p:spPr>
          <a:xfrm>
            <a:off x="7280709" y="505735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sp>
        <p:nvSpPr>
          <p:cNvPr id="263" name="文本占位符 251"/>
          <p:cNvSpPr>
            <a:spLocks noGrp="1"/>
          </p:cNvSpPr>
          <p:nvPr>
            <p:ph type="body" sz="quarter" idx="16"/>
          </p:nvPr>
        </p:nvSpPr>
        <p:spPr>
          <a:xfrm>
            <a:off x="7280709" y="4367904"/>
            <a:ext cx="201676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zh-CN" altLang="en-US" sz="1800" smtClean="0"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377"/>
            <a:endParaRPr lang="zh-CN" altLang="en-US" dirty="0"/>
          </a:p>
        </p:txBody>
      </p:sp>
      <p:pic>
        <p:nvPicPr>
          <p:cNvPr id="264" name="圖片 263">
            <a:extLst>
              <a:ext uri="{FF2B5EF4-FFF2-40B4-BE49-F238E27FC236}">
                <a16:creationId xmlns:a16="http://schemas.microsoft.com/office/drawing/2014/main" id="{44AE2E3B-653C-449F-BE6F-9CF93D2E3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265" name="文字方塊 264">
            <a:extLst>
              <a:ext uri="{FF2B5EF4-FFF2-40B4-BE49-F238E27FC236}">
                <a16:creationId xmlns:a16="http://schemas.microsoft.com/office/drawing/2014/main" id="{4A914A4C-D330-4393-83CA-A4C6E1D8A062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1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b="92817"/>
          <a:stretch/>
        </p:blipFill>
        <p:spPr>
          <a:xfrm>
            <a:off x="3208866" y="541868"/>
            <a:ext cx="5774268" cy="5774264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4385865" y="2980266"/>
            <a:ext cx="3420269" cy="897467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6000" b="1"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56BC95-2407-4007-88E4-DA19BDBC0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898" y="6075242"/>
            <a:ext cx="2009023" cy="4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74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51718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2F619E4-B8C6-44F2-AB0F-84C4A78A7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775"/>
          <a:stretch/>
        </p:blipFill>
        <p:spPr>
          <a:xfrm>
            <a:off x="234213" y="5934526"/>
            <a:ext cx="534714" cy="109906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E06701B-98C5-44D7-B8A7-9421326BB26E}"/>
              </a:ext>
            </a:extLst>
          </p:cNvPr>
          <p:cNvSpPr txBox="1"/>
          <p:nvPr userDrawn="1"/>
        </p:nvSpPr>
        <p:spPr>
          <a:xfrm>
            <a:off x="1088539" y="6565039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621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­_1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2266" t="29452" r="25122" b="10679"/>
          <a:stretch/>
        </p:blipFill>
        <p:spPr>
          <a:xfrm>
            <a:off x="9152467" y="-1"/>
            <a:ext cx="3039533" cy="313266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CB619F-A83C-4B7F-99AC-9BE50E683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EDDB6A6-A8C7-4562-914D-9F3A7453E54A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70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868" r="50000" b="92817"/>
          <a:stretch/>
        </p:blipFill>
        <p:spPr>
          <a:xfrm>
            <a:off x="8970432" y="207434"/>
            <a:ext cx="3221568" cy="6443132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762000" y="0"/>
            <a:ext cx="5079999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33967" y="40216"/>
            <a:ext cx="3424766" cy="4614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2800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12DFE36-92DC-4291-ACD5-039C7CD32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4" b="6683"/>
          <a:stretch/>
        </p:blipFill>
        <p:spPr>
          <a:xfrm>
            <a:off x="433465" y="6276163"/>
            <a:ext cx="657069" cy="44958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3C0E6E5-E119-47B8-A595-8EFB6457C91A}"/>
              </a:ext>
            </a:extLst>
          </p:cNvPr>
          <p:cNvSpPr txBox="1"/>
          <p:nvPr userDrawn="1"/>
        </p:nvSpPr>
        <p:spPr>
          <a:xfrm>
            <a:off x="1342711" y="6524822"/>
            <a:ext cx="10162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Intellectual property of INFODOC Technology CO. INFODOC reserves the rights to take legal action should there be unauthorized disclosing and sharing of contents to a third party without prior written agreement from INFODOC.</a:t>
            </a:r>
            <a:endParaRPr lang="zh-TW" alt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12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92" r:id="rId3"/>
    <p:sldLayoutId id="2147483693" r:id="rId4"/>
    <p:sldLayoutId id="2147483694" r:id="rId5"/>
    <p:sldLayoutId id="2147483684" r:id="rId6"/>
    <p:sldLayoutId id="2147483662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>
            <a:extLst>
              <a:ext uri="{FF2B5EF4-FFF2-40B4-BE49-F238E27FC236}">
                <a16:creationId xmlns:a16="http://schemas.microsoft.com/office/drawing/2014/main" id="{03F4C656-18A7-44B4-BC9C-5AD08038A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67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2E665-6F3B-40A3-AF68-F51B8FB39369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599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Relationship Id="rId4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4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1">
            <a:extLst>
              <a:ext uri="{FF2B5EF4-FFF2-40B4-BE49-F238E27FC236}">
                <a16:creationId xmlns:a16="http://schemas.microsoft.com/office/drawing/2014/main" id="{2C59FA5B-D587-4984-949C-D71C71613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0211" y="2550695"/>
            <a:ext cx="6491839" cy="1792705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國立政治大學</a:t>
            </a:r>
            <a:endParaRPr lang="en-US" altLang="zh-TW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>
              <a:lnSpc>
                <a:spcPct val="10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電子公文系統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0" name="文字版面配置區 8">
            <a:extLst>
              <a:ext uri="{FF2B5EF4-FFF2-40B4-BE49-F238E27FC236}">
                <a16:creationId xmlns:a16="http://schemas.microsoft.com/office/drawing/2014/main" id="{70A07292-C115-4D63-AD52-37C3592CE110}"/>
              </a:ext>
            </a:extLst>
          </p:cNvPr>
          <p:cNvSpPr txBox="1">
            <a:spLocks/>
          </p:cNvSpPr>
          <p:nvPr/>
        </p:nvSpPr>
        <p:spPr>
          <a:xfrm>
            <a:off x="3830890" y="4666593"/>
            <a:ext cx="4783401" cy="9177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/>
              <a:t>檔案管理教育訓練</a:t>
            </a:r>
            <a:endParaRPr lang="en-US" altLang="zh-TW" sz="3600" dirty="0"/>
          </a:p>
        </p:txBody>
      </p:sp>
      <p:sp>
        <p:nvSpPr>
          <p:cNvPr id="11" name="文字版面配置區 8">
            <a:extLst>
              <a:ext uri="{FF2B5EF4-FFF2-40B4-BE49-F238E27FC236}">
                <a16:creationId xmlns:a16="http://schemas.microsoft.com/office/drawing/2014/main" id="{9D627790-8B47-4DB4-AB5D-EF1C12A4F6D7}"/>
              </a:ext>
            </a:extLst>
          </p:cNvPr>
          <p:cNvSpPr txBox="1">
            <a:spLocks/>
          </p:cNvSpPr>
          <p:nvPr/>
        </p:nvSpPr>
        <p:spPr>
          <a:xfrm>
            <a:off x="9462050" y="5012956"/>
            <a:ext cx="2729950" cy="143551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/>
              <a:t> </a:t>
            </a:r>
            <a:endParaRPr lang="en-US" altLang="zh-TW" sz="3600" dirty="0"/>
          </a:p>
          <a:p>
            <a:r>
              <a:rPr lang="zh-TW" altLang="en-US" sz="2800" dirty="0"/>
              <a:t>講師</a:t>
            </a:r>
            <a:r>
              <a:rPr lang="en-US" altLang="zh-TW" sz="2800" dirty="0"/>
              <a:t>:</a:t>
            </a:r>
            <a:r>
              <a:rPr lang="zh-TW" altLang="en-US" sz="2800" dirty="0"/>
              <a:t>陳慧娉</a:t>
            </a:r>
          </a:p>
        </p:txBody>
      </p:sp>
    </p:spTree>
    <p:extLst>
      <p:ext uri="{BB962C8B-B14F-4D97-AF65-F5344CB8AC3E}">
        <p14:creationId xmlns:p14="http://schemas.microsoft.com/office/powerpoint/2010/main" val="118468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" y="1199298"/>
            <a:ext cx="10972307" cy="496611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6521076" cy="604359"/>
          </a:xfrm>
        </p:spPr>
        <p:txBody>
          <a:bodyPr/>
          <a:lstStyle/>
          <a:p>
            <a:r>
              <a:rPr lang="zh-TW" altLang="en-US" dirty="0"/>
              <a:t>檔管作業</a:t>
            </a:r>
            <a:r>
              <a:rPr lang="en-US" altLang="zh-TW" dirty="0"/>
              <a:t>-</a:t>
            </a:r>
            <a:r>
              <a:rPr lang="zh-TW" altLang="en-US" dirty="0"/>
              <a:t>批次點收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10</a:t>
            </a:fld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079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6521076" cy="604359"/>
          </a:xfrm>
        </p:spPr>
        <p:txBody>
          <a:bodyPr/>
          <a:lstStyle/>
          <a:p>
            <a:r>
              <a:rPr lang="zh-TW" altLang="en-US" dirty="0"/>
              <a:t>檔管作業</a:t>
            </a:r>
            <a:r>
              <a:rPr lang="en-US" altLang="zh-TW" dirty="0"/>
              <a:t>-</a:t>
            </a:r>
            <a:r>
              <a:rPr lang="zh-TW" altLang="en-US" dirty="0"/>
              <a:t>點收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8" y="1279345"/>
            <a:ext cx="10741845" cy="4877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20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03" y="1183140"/>
            <a:ext cx="11335273" cy="509496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檔管作業</a:t>
            </a:r>
            <a:r>
              <a:rPr lang="en-US" altLang="zh-TW" dirty="0"/>
              <a:t>-</a:t>
            </a:r>
            <a:r>
              <a:rPr lang="zh-TW" altLang="en-US" dirty="0"/>
              <a:t>編目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sp>
        <p:nvSpPr>
          <p:cNvPr id="5" name="語音泡泡: 矩形 4">
            <a:extLst>
              <a:ext uri="{FF2B5EF4-FFF2-40B4-BE49-F238E27FC236}">
                <a16:creationId xmlns:a16="http://schemas.microsoft.com/office/drawing/2014/main" id="{A277E0F2-6ADF-4B73-BE1D-8CC4EBBDA0F1}"/>
              </a:ext>
            </a:extLst>
          </p:cNvPr>
          <p:cNvSpPr/>
          <p:nvPr/>
        </p:nvSpPr>
        <p:spPr>
          <a:xfrm>
            <a:off x="4225272" y="2299163"/>
            <a:ext cx="2699657" cy="729343"/>
          </a:xfrm>
          <a:prstGeom prst="wedgeRectCallout">
            <a:avLst>
              <a:gd name="adj1" fmla="val -44456"/>
              <a:gd name="adj2" fmla="val 9507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點擊欲編目的公文</a:t>
            </a:r>
            <a:endParaRPr lang="zh-TW" altLang="en-US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138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05" y="1091907"/>
            <a:ext cx="11308087" cy="504741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檔管作業</a:t>
            </a:r>
            <a:r>
              <a:rPr lang="en-US" altLang="zh-TW" dirty="0"/>
              <a:t>-</a:t>
            </a:r>
            <a:r>
              <a:rPr lang="zh-TW" altLang="en-US" dirty="0"/>
              <a:t>編目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13</a:t>
            </a:fld>
            <a:endParaRPr lang="zh-TW" altLang="en-US" dirty="0"/>
          </a:p>
        </p:txBody>
      </p:sp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7823CE19-F6C2-4469-BC0E-47A4C4614985}"/>
              </a:ext>
            </a:extLst>
          </p:cNvPr>
          <p:cNvSpPr/>
          <p:nvPr/>
        </p:nvSpPr>
        <p:spPr>
          <a:xfrm>
            <a:off x="8900047" y="2569530"/>
            <a:ext cx="1485006" cy="1079604"/>
          </a:xfrm>
          <a:prstGeom prst="wedgeRectCallout">
            <a:avLst>
              <a:gd name="adj1" fmla="val -45590"/>
              <a:gd name="adj2" fmla="val 66768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選取適合的案次</a:t>
            </a:r>
            <a:endParaRPr lang="en-US" altLang="zh-TW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417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74" y="1254318"/>
            <a:ext cx="10980647" cy="493557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檔管作業</a:t>
            </a:r>
            <a:r>
              <a:rPr lang="en-US" altLang="zh-TW" dirty="0"/>
              <a:t>-</a:t>
            </a:r>
            <a:r>
              <a:rPr lang="zh-TW" altLang="en-US" dirty="0"/>
              <a:t>編目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7823CE19-F6C2-4469-BC0E-47A4C4614985}"/>
              </a:ext>
            </a:extLst>
          </p:cNvPr>
          <p:cNvSpPr/>
          <p:nvPr/>
        </p:nvSpPr>
        <p:spPr>
          <a:xfrm>
            <a:off x="2924760" y="2866639"/>
            <a:ext cx="1485006" cy="1079604"/>
          </a:xfrm>
          <a:prstGeom prst="wedgeRectCallout">
            <a:avLst>
              <a:gd name="adj1" fmla="val -45590"/>
              <a:gd name="adj2" fmla="val 66768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選取適合的案次後，自動帶入卷次、目次號</a:t>
            </a:r>
            <a:endParaRPr lang="en-US" altLang="zh-TW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8" name="語音泡泡: 矩形 6">
            <a:extLst>
              <a:ext uri="{FF2B5EF4-FFF2-40B4-BE49-F238E27FC236}">
                <a16:creationId xmlns:a16="http://schemas.microsoft.com/office/drawing/2014/main" id="{7823CE19-F6C2-4469-BC0E-47A4C4614985}"/>
              </a:ext>
            </a:extLst>
          </p:cNvPr>
          <p:cNvSpPr/>
          <p:nvPr/>
        </p:nvSpPr>
        <p:spPr>
          <a:xfrm>
            <a:off x="9497085" y="1787035"/>
            <a:ext cx="2516083" cy="1079604"/>
          </a:xfrm>
          <a:prstGeom prst="wedgeRectCallout">
            <a:avLst>
              <a:gd name="adj1" fmla="val 4425"/>
              <a:gd name="adj2" fmla="val 70122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若無適合的案次，亦可新增立案</a:t>
            </a:r>
            <a:endParaRPr lang="en-US" altLang="zh-TW" kern="1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679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25" y="1164697"/>
            <a:ext cx="10550657" cy="48196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檔管作業</a:t>
            </a:r>
            <a:r>
              <a:rPr lang="en-US" altLang="zh-TW" dirty="0"/>
              <a:t>-</a:t>
            </a:r>
            <a:r>
              <a:rPr lang="zh-TW" altLang="en-US" dirty="0"/>
              <a:t>立案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15</a:t>
            </a:fld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09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25" y="1164697"/>
            <a:ext cx="10550657" cy="48196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檔管作業</a:t>
            </a:r>
            <a:r>
              <a:rPr lang="en-US" altLang="zh-TW" dirty="0"/>
              <a:t>-</a:t>
            </a:r>
            <a:r>
              <a:rPr lang="zh-TW" altLang="en-US" dirty="0"/>
              <a:t>立案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16</a:t>
            </a:fld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0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檔管作業</a:t>
            </a:r>
            <a:r>
              <a:rPr lang="en-US" altLang="zh-TW" dirty="0"/>
              <a:t>-</a:t>
            </a:r>
            <a:r>
              <a:rPr lang="zh-TW" altLang="en-US" dirty="0"/>
              <a:t>歸檔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17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91" y="1208441"/>
            <a:ext cx="9567152" cy="4368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40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查詢檢索</a:t>
            </a:r>
            <a:r>
              <a:rPr lang="en-US" altLang="zh-TW" dirty="0"/>
              <a:t>-</a:t>
            </a:r>
            <a:r>
              <a:rPr lang="zh-TW" altLang="en-US" dirty="0"/>
              <a:t>案件綜合查詢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18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44" y="1288489"/>
            <a:ext cx="10872870" cy="4858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897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查詢檢索</a:t>
            </a:r>
            <a:r>
              <a:rPr lang="en-US" altLang="zh-TW" dirty="0"/>
              <a:t>-</a:t>
            </a:r>
            <a:r>
              <a:rPr lang="zh-TW" altLang="en-US" dirty="0"/>
              <a:t>案件綜合查詢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19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7" b="5978"/>
          <a:stretch/>
        </p:blipFill>
        <p:spPr>
          <a:xfrm>
            <a:off x="888445" y="1412341"/>
            <a:ext cx="10682482" cy="48073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97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椭圆 1023"/>
          <p:cNvSpPr/>
          <p:nvPr/>
        </p:nvSpPr>
        <p:spPr>
          <a:xfrm>
            <a:off x="6743053" y="1656429"/>
            <a:ext cx="211754" cy="211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cs typeface="+mn-ea"/>
              <a:sym typeface="+mn-lt"/>
            </a:endParaRPr>
          </a:p>
        </p:txBody>
      </p:sp>
      <p:sp>
        <p:nvSpPr>
          <p:cNvPr id="645" name="椭圆 644"/>
          <p:cNvSpPr/>
          <p:nvPr/>
        </p:nvSpPr>
        <p:spPr>
          <a:xfrm>
            <a:off x="6757341" y="3049714"/>
            <a:ext cx="211754" cy="2117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n>
                <a:solidFill>
                  <a:schemeClr val="bg1">
                    <a:lumMod val="75000"/>
                  </a:schemeClr>
                </a:solidFill>
              </a:ln>
              <a:cs typeface="+mn-ea"/>
              <a:sym typeface="+mn-lt"/>
            </a:endParaRPr>
          </a:p>
        </p:txBody>
      </p:sp>
      <p:sp>
        <p:nvSpPr>
          <p:cNvPr id="1025" name="矩形 1024"/>
          <p:cNvSpPr/>
          <p:nvPr/>
        </p:nvSpPr>
        <p:spPr>
          <a:xfrm>
            <a:off x="7247378" y="1425763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cs typeface="+mn-ea"/>
                <a:sym typeface="+mn-lt"/>
              </a:rPr>
              <a:t>系統框架介紹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655" name="矩形 654"/>
          <p:cNvSpPr/>
          <p:nvPr/>
        </p:nvSpPr>
        <p:spPr>
          <a:xfrm>
            <a:off x="7261666" y="2120607"/>
            <a:ext cx="4288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cs typeface="+mn-ea"/>
                <a:sym typeface="+mn-lt"/>
              </a:rPr>
              <a:t>點收、編目、立案作業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1029" name="文本占位符 1028"/>
          <p:cNvSpPr>
            <a:spLocks noGrp="1"/>
          </p:cNvSpPr>
          <p:nvPr>
            <p:ph type="body" sz="quarter" idx="10"/>
          </p:nvPr>
        </p:nvSpPr>
        <p:spPr>
          <a:xfrm>
            <a:off x="2229523" y="3028920"/>
            <a:ext cx="2906407" cy="779405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 algn="ctr" defTabSz="914377">
              <a:lnSpc>
                <a:spcPct val="100000"/>
              </a:lnSpc>
              <a:spcBef>
                <a:spcPts val="0"/>
              </a:spcBef>
            </a:pPr>
            <a:r>
              <a:rPr lang="zh-TW" altLang="en-US" sz="4800" b="1" dirty="0">
                <a:ln w="3175">
                  <a:solidFill>
                    <a:srgbClr val="000000">
                      <a:lumMod val="50000"/>
                      <a:lumOff val="50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簡報大網</a:t>
            </a:r>
            <a:endParaRPr lang="zh-CN" altLang="en-US" sz="2400" b="1" dirty="0">
              <a:ln>
                <a:solidFill>
                  <a:srgbClr val="000000">
                    <a:lumMod val="50000"/>
                    <a:lumOff val="50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99986D5-9B5A-4835-BAEF-AA3DDFE712BF}"/>
              </a:ext>
            </a:extLst>
          </p:cNvPr>
          <p:cNvSpPr/>
          <p:nvPr/>
        </p:nvSpPr>
        <p:spPr>
          <a:xfrm>
            <a:off x="7305510" y="2794418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cs typeface="+mn-ea"/>
                <a:sym typeface="+mn-lt"/>
              </a:rPr>
              <a:t>查詢檢索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8C9B802-6601-46FB-B835-D33B302957CA}"/>
              </a:ext>
            </a:extLst>
          </p:cNvPr>
          <p:cNvSpPr/>
          <p:nvPr/>
        </p:nvSpPr>
        <p:spPr>
          <a:xfrm>
            <a:off x="7305510" y="4233059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cs typeface="+mn-ea"/>
                <a:sym typeface="+mn-lt"/>
              </a:rPr>
              <a:t>報表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B42D202-DBE4-4F8F-8FEA-C69D16B2F7F7}"/>
              </a:ext>
            </a:extLst>
          </p:cNvPr>
          <p:cNvSpPr/>
          <p:nvPr/>
        </p:nvSpPr>
        <p:spPr>
          <a:xfrm>
            <a:off x="7305510" y="4988318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cs typeface="+mn-ea"/>
                <a:sym typeface="+mn-lt"/>
              </a:rPr>
              <a:t>稽核與安全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AEB7619-10D4-4C42-9172-E86E198B1C21}"/>
              </a:ext>
            </a:extLst>
          </p:cNvPr>
          <p:cNvSpPr/>
          <p:nvPr/>
        </p:nvSpPr>
        <p:spPr>
          <a:xfrm>
            <a:off x="7305510" y="3464060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cs typeface="+mn-ea"/>
                <a:sym typeface="+mn-lt"/>
              </a:rPr>
              <a:t>借調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703E42A-6239-4403-8CF3-6F9667E5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377" rtl="0" eaLnBrk="1" latinLnBrk="0" hangingPunct="1">
              <a:defRPr sz="1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62E665-6F3B-40A3-AF68-F51B8FB39369}" type="slidenum">
              <a:rPr lang="zh-TW" altLang="en-US" smtClean="0"/>
              <a:pPr/>
              <a:t>2</a:t>
            </a:fld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7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655" grpId="0"/>
      <p:bldP spid="8" grpId="0"/>
      <p:bldP spid="9" grpId="0"/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查詢檢索</a:t>
            </a:r>
            <a:r>
              <a:rPr lang="en-US" altLang="zh-TW" dirty="0"/>
              <a:t>-</a:t>
            </a:r>
            <a:r>
              <a:rPr lang="zh-TW" altLang="en-US" dirty="0"/>
              <a:t>案件綜合查詢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7" b="41012"/>
          <a:stretch/>
        </p:blipFill>
        <p:spPr>
          <a:xfrm>
            <a:off x="693842" y="959334"/>
            <a:ext cx="10351385" cy="20551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4"/>
          <a:stretch/>
        </p:blipFill>
        <p:spPr>
          <a:xfrm>
            <a:off x="1128407" y="2923936"/>
            <a:ext cx="9916820" cy="3918187"/>
          </a:xfrm>
          <a:prstGeom prst="rect">
            <a:avLst/>
          </a:prstGeom>
        </p:spPr>
      </p:pic>
      <p:sp>
        <p:nvSpPr>
          <p:cNvPr id="7" name="向下箭號 6"/>
          <p:cNvSpPr/>
          <p:nvPr/>
        </p:nvSpPr>
        <p:spPr>
          <a:xfrm>
            <a:off x="4164594" y="2734147"/>
            <a:ext cx="443620" cy="58847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08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查詢檢索</a:t>
            </a:r>
            <a:r>
              <a:rPr lang="en-US" altLang="zh-TW" dirty="0"/>
              <a:t>-</a:t>
            </a:r>
            <a:r>
              <a:rPr lang="zh-TW" altLang="en-US" dirty="0"/>
              <a:t>案件綜合查詢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2" y="1060628"/>
            <a:ext cx="11248102" cy="50323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81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查詢檢索</a:t>
            </a:r>
            <a:r>
              <a:rPr lang="en-US" altLang="zh-TW" dirty="0"/>
              <a:t>-</a:t>
            </a:r>
            <a:r>
              <a:rPr lang="zh-TW" altLang="en-US" dirty="0"/>
              <a:t>案卷綜合查詢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1" y="1034992"/>
            <a:ext cx="11303406" cy="50670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70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查詢檢索</a:t>
            </a:r>
            <a:r>
              <a:rPr lang="en-US" altLang="zh-TW" dirty="0"/>
              <a:t>-</a:t>
            </a:r>
            <a:r>
              <a:rPr lang="zh-TW" altLang="en-US" dirty="0"/>
              <a:t>案卷綜合查詢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23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4" y="1295928"/>
            <a:ext cx="10692295" cy="4842322"/>
          </a:xfrm>
          <a:prstGeom prst="rect">
            <a:avLst/>
          </a:prstGeom>
        </p:spPr>
      </p:pic>
      <p:sp>
        <p:nvSpPr>
          <p:cNvPr id="6" name="語音泡泡: 矩形 7">
            <a:extLst>
              <a:ext uri="{FF2B5EF4-FFF2-40B4-BE49-F238E27FC236}">
                <a16:creationId xmlns:a16="http://schemas.microsoft.com/office/drawing/2014/main" id="{24847614-ADCC-46A7-B541-50FF7D4AA006}"/>
              </a:ext>
            </a:extLst>
          </p:cNvPr>
          <p:cNvSpPr/>
          <p:nvPr/>
        </p:nvSpPr>
        <p:spPr>
          <a:xfrm>
            <a:off x="4954384" y="2205833"/>
            <a:ext cx="2536573" cy="665647"/>
          </a:xfrm>
          <a:prstGeom prst="wedgeRectCallout">
            <a:avLst>
              <a:gd name="adj1" fmla="val -3146"/>
              <a:gd name="adj2" fmla="val 8310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點擊可開啟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23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查詢檢索</a:t>
            </a:r>
            <a:r>
              <a:rPr lang="en-US" altLang="zh-TW" dirty="0"/>
              <a:t>-</a:t>
            </a:r>
            <a:r>
              <a:rPr lang="zh-TW" altLang="en-US" dirty="0"/>
              <a:t>案卷綜合查詢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24</a:t>
            </a:fld>
            <a:endParaRPr lang="zh-TW" altLang="en-US" dirty="0"/>
          </a:p>
        </p:txBody>
      </p:sp>
      <p:sp>
        <p:nvSpPr>
          <p:cNvPr id="6" name="語音泡泡: 矩形 7">
            <a:extLst>
              <a:ext uri="{FF2B5EF4-FFF2-40B4-BE49-F238E27FC236}">
                <a16:creationId xmlns:a16="http://schemas.microsoft.com/office/drawing/2014/main" id="{24847614-ADCC-46A7-B541-50FF7D4AA006}"/>
              </a:ext>
            </a:extLst>
          </p:cNvPr>
          <p:cNvSpPr/>
          <p:nvPr/>
        </p:nvSpPr>
        <p:spPr>
          <a:xfrm>
            <a:off x="4954384" y="2205833"/>
            <a:ext cx="2536573" cy="665647"/>
          </a:xfrm>
          <a:prstGeom prst="wedgeRectCallout">
            <a:avLst>
              <a:gd name="adj1" fmla="val -3146"/>
              <a:gd name="adj2" fmla="val 8310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點擊可開啟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1" y="1158690"/>
            <a:ext cx="10969143" cy="4988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468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87" y="1241606"/>
            <a:ext cx="11066796" cy="499623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借調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25</a:t>
            </a:fld>
            <a:endParaRPr lang="zh-TW" altLang="en-US" dirty="0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24847614-ADCC-46A7-B541-50FF7D4AA006}"/>
              </a:ext>
            </a:extLst>
          </p:cNvPr>
          <p:cNvSpPr/>
          <p:nvPr/>
        </p:nvSpPr>
        <p:spPr>
          <a:xfrm>
            <a:off x="4013371" y="2405009"/>
            <a:ext cx="2536573" cy="665647"/>
          </a:xfrm>
          <a:prstGeom prst="wedgeRectCallout">
            <a:avLst>
              <a:gd name="adj1" fmla="val -56327"/>
              <a:gd name="adj2" fmla="val -1074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查詢調案申請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2" y="1175275"/>
            <a:ext cx="11168206" cy="500824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借調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26</a:t>
            </a:fld>
            <a:endParaRPr lang="zh-TW" altLang="en-US" dirty="0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24847614-ADCC-46A7-B541-50FF7D4AA006}"/>
              </a:ext>
            </a:extLst>
          </p:cNvPr>
          <p:cNvSpPr/>
          <p:nvPr/>
        </p:nvSpPr>
        <p:spPr>
          <a:xfrm>
            <a:off x="3624072" y="1671678"/>
            <a:ext cx="2536573" cy="665647"/>
          </a:xfrm>
          <a:prstGeom prst="wedgeRectCallout">
            <a:avLst>
              <a:gd name="adj1" fmla="val -63822"/>
              <a:gd name="adj2" fmla="val 7766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核准調案申請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15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4" y="1130845"/>
            <a:ext cx="10853359" cy="484444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借調</a:t>
            </a:r>
            <a:r>
              <a:rPr lang="en-US" altLang="zh-TW" dirty="0"/>
              <a:t>-</a:t>
            </a:r>
            <a:r>
              <a:rPr lang="zh-TW" altLang="en-US" dirty="0"/>
              <a:t>檔管人員代填調案申請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27</a:t>
            </a:fld>
            <a:endParaRPr lang="zh-TW" altLang="en-US" dirty="0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24847614-ADCC-46A7-B541-50FF7D4AA006}"/>
              </a:ext>
            </a:extLst>
          </p:cNvPr>
          <p:cNvSpPr/>
          <p:nvPr/>
        </p:nvSpPr>
        <p:spPr>
          <a:xfrm>
            <a:off x="5959867" y="1675362"/>
            <a:ext cx="2536573" cy="665647"/>
          </a:xfrm>
          <a:prstGeom prst="wedgeRectCallout">
            <a:avLst>
              <a:gd name="adj1" fmla="val -63822"/>
              <a:gd name="adj2" fmla="val 7766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查詢文號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34" y="3843526"/>
            <a:ext cx="5846064" cy="2633472"/>
          </a:xfrm>
          <a:prstGeom prst="rect">
            <a:avLst/>
          </a:prstGeom>
        </p:spPr>
      </p:pic>
      <p:cxnSp>
        <p:nvCxnSpPr>
          <p:cNvPr id="9" name="直線單箭頭接點 8"/>
          <p:cNvCxnSpPr/>
          <p:nvPr/>
        </p:nvCxnSpPr>
        <p:spPr>
          <a:xfrm>
            <a:off x="5214796" y="2652665"/>
            <a:ext cx="226337" cy="13218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92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報表</a:t>
            </a:r>
            <a:r>
              <a:rPr lang="en-US" altLang="zh-TW" dirty="0"/>
              <a:t>(6/7)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28</a:t>
            </a:fld>
            <a:endParaRPr lang="zh-TW" altLang="en-US" dirty="0"/>
          </a:p>
        </p:txBody>
      </p:sp>
      <p:sp>
        <p:nvSpPr>
          <p:cNvPr id="10" name="語音泡泡: 矩形 9">
            <a:extLst>
              <a:ext uri="{FF2B5EF4-FFF2-40B4-BE49-F238E27FC236}">
                <a16:creationId xmlns:a16="http://schemas.microsoft.com/office/drawing/2014/main" id="{C381122B-1120-46F6-9F9D-148750A042F0}"/>
              </a:ext>
            </a:extLst>
          </p:cNvPr>
          <p:cNvSpPr/>
          <p:nvPr/>
        </p:nvSpPr>
        <p:spPr>
          <a:xfrm>
            <a:off x="5252920" y="2845938"/>
            <a:ext cx="1686160" cy="583062"/>
          </a:xfrm>
          <a:prstGeom prst="wedgeRectCallout">
            <a:avLst>
              <a:gd name="adj1" fmla="val -63832"/>
              <a:gd name="adj2" fmla="val -4601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下載為 </a:t>
            </a:r>
            <a:r>
              <a: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excel</a:t>
            </a:r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檔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2" b="5119"/>
          <a:stretch/>
        </p:blipFill>
        <p:spPr>
          <a:xfrm>
            <a:off x="879395" y="1304140"/>
            <a:ext cx="10713223" cy="4843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75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98" y="1409230"/>
            <a:ext cx="10871132" cy="484671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報表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29</a:t>
            </a:fld>
            <a:endParaRPr lang="zh-TW" altLang="en-US" dirty="0"/>
          </a:p>
        </p:txBody>
      </p:sp>
      <p:sp>
        <p:nvSpPr>
          <p:cNvPr id="10" name="語音泡泡: 矩形 9">
            <a:extLst>
              <a:ext uri="{FF2B5EF4-FFF2-40B4-BE49-F238E27FC236}">
                <a16:creationId xmlns:a16="http://schemas.microsoft.com/office/drawing/2014/main" id="{C381122B-1120-46F6-9F9D-148750A042F0}"/>
              </a:ext>
            </a:extLst>
          </p:cNvPr>
          <p:cNvSpPr/>
          <p:nvPr/>
        </p:nvSpPr>
        <p:spPr>
          <a:xfrm>
            <a:off x="5750861" y="2821927"/>
            <a:ext cx="1686160" cy="583062"/>
          </a:xfrm>
          <a:prstGeom prst="wedgeRectCallout">
            <a:avLst>
              <a:gd name="adj1" fmla="val -63832"/>
              <a:gd name="adj2" fmla="val -4601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下載為 </a:t>
            </a:r>
            <a:r>
              <a: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excel</a:t>
            </a:r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19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2">
            <a:extLst>
              <a:ext uri="{FF2B5EF4-FFF2-40B4-BE49-F238E27FC236}">
                <a16:creationId xmlns:a16="http://schemas.microsoft.com/office/drawing/2014/main" id="{0455DF8F-0728-4F38-9553-6E656FC10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8961" y="6476998"/>
            <a:ext cx="2743200" cy="365125"/>
          </a:xfrm>
        </p:spPr>
        <p:txBody>
          <a:bodyPr/>
          <a:lstStyle/>
          <a:p>
            <a:fld id="{EF62E665-6F3B-40A3-AF68-F51B8FB39369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8CEF195A-60DC-4C86-AA34-32A90D95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6521076" cy="604359"/>
          </a:xfrm>
        </p:spPr>
        <p:txBody>
          <a:bodyPr/>
          <a:lstStyle/>
          <a:p>
            <a:r>
              <a:rPr lang="zh-TW" altLang="en-US" dirty="0"/>
              <a:t>系統框架介紹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56" y="1123912"/>
            <a:ext cx="11130091" cy="5014338"/>
          </a:xfrm>
          <a:prstGeom prst="rect">
            <a:avLst/>
          </a:prstGeom>
        </p:spPr>
      </p:pic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C02BC029-0400-45AF-B552-16D96109F876}"/>
              </a:ext>
            </a:extLst>
          </p:cNvPr>
          <p:cNvSpPr/>
          <p:nvPr/>
        </p:nvSpPr>
        <p:spPr>
          <a:xfrm>
            <a:off x="9815715" y="3491177"/>
            <a:ext cx="1419726" cy="647778"/>
          </a:xfrm>
          <a:prstGeom prst="wedgeRectCallout">
            <a:avLst>
              <a:gd name="adj1" fmla="val -33401"/>
              <a:gd name="adj2" fmla="val -9545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  <a:sym typeface="Wingdings 2" panose="05020102010507070707" pitchFamily="18" charset="2"/>
              </a:rPr>
              <a:t></a:t>
            </a:r>
            <a:r>
              <a:rPr lang="zh-TW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單位角色</a:t>
            </a:r>
            <a:endParaRPr lang="en-US" altLang="zh-TW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algn="ctr">
              <a:spcAft>
                <a:spcPts val="0"/>
              </a:spcAft>
            </a:pPr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及系統切换</a:t>
            </a:r>
            <a:r>
              <a:rPr lang="en-US" sz="10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新細明體" panose="02020500000000000000" pitchFamily="18" charset="-120"/>
              </a:rPr>
              <a:t> </a:t>
            </a:r>
            <a:endParaRPr lang="zh-TW" sz="1200" kern="1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新細明體" panose="02020500000000000000" pitchFamily="18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01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稽核與安全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30</a:t>
            </a:fld>
            <a:endParaRPr lang="zh-TW" altLang="en-US" dirty="0"/>
          </a:p>
        </p:txBody>
      </p:sp>
      <p:sp>
        <p:nvSpPr>
          <p:cNvPr id="10" name="語音泡泡: 矩形 9">
            <a:extLst>
              <a:ext uri="{FF2B5EF4-FFF2-40B4-BE49-F238E27FC236}">
                <a16:creationId xmlns:a16="http://schemas.microsoft.com/office/drawing/2014/main" id="{C381122B-1120-46F6-9F9D-148750A042F0}"/>
              </a:ext>
            </a:extLst>
          </p:cNvPr>
          <p:cNvSpPr/>
          <p:nvPr/>
        </p:nvSpPr>
        <p:spPr>
          <a:xfrm>
            <a:off x="5750861" y="2821927"/>
            <a:ext cx="1686160" cy="583062"/>
          </a:xfrm>
          <a:prstGeom prst="wedgeRectCallout">
            <a:avLst>
              <a:gd name="adj1" fmla="val -63832"/>
              <a:gd name="adj2" fmla="val -4601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下載為 </a:t>
            </a:r>
            <a:r>
              <a: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excel</a:t>
            </a:r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檔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71" y="1131441"/>
            <a:ext cx="10960036" cy="494343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43208" y="4526733"/>
            <a:ext cx="334978" cy="3711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1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14111" y="1917827"/>
            <a:ext cx="334978" cy="3711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2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69289" y="3400463"/>
            <a:ext cx="334978" cy="3711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3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14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稽核與安全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31</a:t>
            </a:fld>
            <a:endParaRPr lang="zh-TW" altLang="en-US" dirty="0"/>
          </a:p>
        </p:txBody>
      </p:sp>
      <p:sp>
        <p:nvSpPr>
          <p:cNvPr id="10" name="語音泡泡: 矩形 9">
            <a:extLst>
              <a:ext uri="{FF2B5EF4-FFF2-40B4-BE49-F238E27FC236}">
                <a16:creationId xmlns:a16="http://schemas.microsoft.com/office/drawing/2014/main" id="{C381122B-1120-46F6-9F9D-148750A042F0}"/>
              </a:ext>
            </a:extLst>
          </p:cNvPr>
          <p:cNvSpPr/>
          <p:nvPr/>
        </p:nvSpPr>
        <p:spPr>
          <a:xfrm>
            <a:off x="5750861" y="2821927"/>
            <a:ext cx="1686160" cy="583062"/>
          </a:xfrm>
          <a:prstGeom prst="wedgeRectCallout">
            <a:avLst>
              <a:gd name="adj1" fmla="val -63832"/>
              <a:gd name="adj2" fmla="val -4601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下載為 </a:t>
            </a:r>
            <a:r>
              <a: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excel</a:t>
            </a:r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檔</a:t>
            </a:r>
          </a:p>
        </p:txBody>
      </p:sp>
      <p:sp>
        <p:nvSpPr>
          <p:cNvPr id="6" name="矩形 5"/>
          <p:cNvSpPr/>
          <p:nvPr/>
        </p:nvSpPr>
        <p:spPr>
          <a:xfrm>
            <a:off x="543208" y="4526733"/>
            <a:ext cx="334978" cy="3711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1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14111" y="1917827"/>
            <a:ext cx="334978" cy="3711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2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69289" y="3400463"/>
            <a:ext cx="334978" cy="3711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3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08" y="1267243"/>
            <a:ext cx="10799459" cy="4871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7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檔案目錄匯出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32</a:t>
            </a:fld>
            <a:endParaRPr lang="zh-TW" altLang="en-US" dirty="0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9F26CE07-A48A-4AD7-8501-7AC407D3A943}"/>
              </a:ext>
            </a:extLst>
          </p:cNvPr>
          <p:cNvSpPr/>
          <p:nvPr/>
        </p:nvSpPr>
        <p:spPr>
          <a:xfrm>
            <a:off x="5052758" y="4891043"/>
            <a:ext cx="2355788" cy="635919"/>
          </a:xfrm>
          <a:prstGeom prst="wedgeRectCallout">
            <a:avLst>
              <a:gd name="adj1" fmla="val -62732"/>
              <a:gd name="adj2" fmla="val -3436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修改後請點擊「更新」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0" y="1157078"/>
            <a:ext cx="11151263" cy="50354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963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6" y="1335280"/>
            <a:ext cx="10546614" cy="471243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系統設定</a:t>
            </a:r>
            <a:r>
              <a:rPr lang="en-US" altLang="zh-TW" dirty="0"/>
              <a:t>-</a:t>
            </a:r>
            <a:r>
              <a:rPr lang="zh-TW" altLang="en-US" dirty="0"/>
              <a:t>年度分類號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33</a:t>
            </a:fld>
            <a:endParaRPr lang="zh-TW" altLang="en-US" dirty="0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9F26CE07-A48A-4AD7-8501-7AC407D3A943}"/>
              </a:ext>
            </a:extLst>
          </p:cNvPr>
          <p:cNvSpPr/>
          <p:nvPr/>
        </p:nvSpPr>
        <p:spPr>
          <a:xfrm>
            <a:off x="4686699" y="1441673"/>
            <a:ext cx="2355788" cy="635919"/>
          </a:xfrm>
          <a:prstGeom prst="wedgeRectCallout">
            <a:avLst>
              <a:gd name="adj1" fmla="val 42568"/>
              <a:gd name="adj2" fmla="val 5959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輸入年度後點選查詢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11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1" y="1216062"/>
            <a:ext cx="11084041" cy="497650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系統設定</a:t>
            </a:r>
            <a:r>
              <a:rPr lang="en-US" altLang="zh-TW" dirty="0"/>
              <a:t>-</a:t>
            </a:r>
            <a:r>
              <a:rPr lang="zh-TW" altLang="en-US" dirty="0"/>
              <a:t>年度分類號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34</a:t>
            </a:fld>
            <a:endParaRPr lang="zh-TW" altLang="en-US" dirty="0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9F26CE07-A48A-4AD7-8501-7AC407D3A943}"/>
              </a:ext>
            </a:extLst>
          </p:cNvPr>
          <p:cNvSpPr/>
          <p:nvPr/>
        </p:nvSpPr>
        <p:spPr>
          <a:xfrm>
            <a:off x="9768688" y="1595581"/>
            <a:ext cx="2124927" cy="635919"/>
          </a:xfrm>
          <a:prstGeom prst="wedgeRectCallout">
            <a:avLst>
              <a:gd name="adj1" fmla="val -52589"/>
              <a:gd name="adj2" fmla="val 7098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年度複製分類號</a:t>
            </a:r>
          </a:p>
        </p:txBody>
      </p:sp>
      <p:sp>
        <p:nvSpPr>
          <p:cNvPr id="6" name="矩形 5"/>
          <p:cNvSpPr/>
          <p:nvPr/>
        </p:nvSpPr>
        <p:spPr>
          <a:xfrm>
            <a:off x="2978590" y="3404103"/>
            <a:ext cx="8573632" cy="3002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語音泡泡: 矩形 7">
            <a:extLst>
              <a:ext uri="{FF2B5EF4-FFF2-40B4-BE49-F238E27FC236}">
                <a16:creationId xmlns:a16="http://schemas.microsoft.com/office/drawing/2014/main" id="{9F26CE07-A48A-4AD7-8501-7AC407D3A943}"/>
              </a:ext>
            </a:extLst>
          </p:cNvPr>
          <p:cNvSpPr/>
          <p:nvPr/>
        </p:nvSpPr>
        <p:spPr>
          <a:xfrm>
            <a:off x="6290648" y="2635221"/>
            <a:ext cx="2124927" cy="635919"/>
          </a:xfrm>
          <a:prstGeom prst="wedgeRectCallout">
            <a:avLst>
              <a:gd name="adj1" fmla="val -52589"/>
              <a:gd name="adj2" fmla="val 7098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編輯單筆分類號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156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12" y="1072676"/>
            <a:ext cx="10990871" cy="496306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系統設定</a:t>
            </a:r>
            <a:r>
              <a:rPr lang="en-US" altLang="zh-TW" dirty="0"/>
              <a:t>-</a:t>
            </a:r>
            <a:r>
              <a:rPr lang="zh-TW" altLang="en-US" dirty="0"/>
              <a:t>年度分類號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35</a:t>
            </a:fld>
            <a:endParaRPr lang="zh-TW" altLang="en-US" dirty="0"/>
          </a:p>
        </p:txBody>
      </p:sp>
      <p:sp>
        <p:nvSpPr>
          <p:cNvPr id="9" name="語音泡泡: 矩形 7">
            <a:extLst>
              <a:ext uri="{FF2B5EF4-FFF2-40B4-BE49-F238E27FC236}">
                <a16:creationId xmlns:a16="http://schemas.microsoft.com/office/drawing/2014/main" id="{9F26CE07-A48A-4AD7-8501-7AC407D3A943}"/>
              </a:ext>
            </a:extLst>
          </p:cNvPr>
          <p:cNvSpPr/>
          <p:nvPr/>
        </p:nvSpPr>
        <p:spPr>
          <a:xfrm>
            <a:off x="3475021" y="1595581"/>
            <a:ext cx="2124927" cy="635919"/>
          </a:xfrm>
          <a:prstGeom prst="wedgeRectCallout">
            <a:avLst>
              <a:gd name="adj1" fmla="val -52589"/>
              <a:gd name="adj2" fmla="val 7098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編輯後可儲存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370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2" y="1071205"/>
            <a:ext cx="10994428" cy="491313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9340476" cy="604359"/>
          </a:xfrm>
        </p:spPr>
        <p:txBody>
          <a:bodyPr/>
          <a:lstStyle/>
          <a:p>
            <a:r>
              <a:rPr lang="zh-TW" altLang="en-US" dirty="0"/>
              <a:t>系統設定</a:t>
            </a:r>
            <a:r>
              <a:rPr lang="en-US" altLang="zh-TW" dirty="0"/>
              <a:t>-</a:t>
            </a:r>
            <a:r>
              <a:rPr lang="zh-TW" altLang="en-US" dirty="0"/>
              <a:t>年度分類號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36</a:t>
            </a:fld>
            <a:endParaRPr lang="zh-TW" altLang="en-US" dirty="0"/>
          </a:p>
        </p:txBody>
      </p:sp>
      <p:sp>
        <p:nvSpPr>
          <p:cNvPr id="9" name="語音泡泡: 矩形 7">
            <a:extLst>
              <a:ext uri="{FF2B5EF4-FFF2-40B4-BE49-F238E27FC236}">
                <a16:creationId xmlns:a16="http://schemas.microsoft.com/office/drawing/2014/main" id="{9F26CE07-A48A-4AD7-8501-7AC407D3A943}"/>
              </a:ext>
            </a:extLst>
          </p:cNvPr>
          <p:cNvSpPr/>
          <p:nvPr/>
        </p:nvSpPr>
        <p:spPr>
          <a:xfrm>
            <a:off x="4088719" y="2971708"/>
            <a:ext cx="2384509" cy="635919"/>
          </a:xfrm>
          <a:prstGeom prst="wedgeRectCallout">
            <a:avLst>
              <a:gd name="adj1" fmla="val -52589"/>
              <a:gd name="adj2" fmla="val 7098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勾選分類號適用單位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426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>
                <a:latin typeface="Times New Roman" panose="02020603050405020304" pitchFamily="18" charset="0"/>
                <a:ea typeface="微軟正黑體" panose="020B0604030504040204" pitchFamily="34" charset="-120"/>
                <a:cs typeface="+mn-ea"/>
                <a:sym typeface="+mn-lt"/>
              </a:rPr>
              <a:t>感謝指教</a:t>
            </a:r>
            <a:endParaRPr lang="en-US" altLang="zh-TW" b="1" dirty="0">
              <a:latin typeface="Times New Roman" panose="02020603050405020304" pitchFamily="18" charset="0"/>
              <a:ea typeface="微軟正黑體" panose="020B0604030504040204" pitchFamily="34" charset="-120"/>
              <a:cs typeface="+mn-ea"/>
              <a:sym typeface="+mn-lt"/>
            </a:endParaRPr>
          </a:p>
          <a:p>
            <a:r>
              <a:rPr lang="zh-TW" altLang="en-US" b="1" dirty="0">
                <a:latin typeface="Times New Roman" panose="02020603050405020304" pitchFamily="18" charset="0"/>
                <a:ea typeface="微軟正黑體" panose="020B0604030504040204" pitchFamily="34" charset="-120"/>
                <a:cs typeface="+mn-ea"/>
                <a:sym typeface="+mn-lt"/>
              </a:rPr>
              <a:t>英福達科技 謹呈</a:t>
            </a:r>
            <a:endParaRPr lang="en-US" altLang="zh-CN" b="1" dirty="0">
              <a:latin typeface="Times New Roman" panose="02020603050405020304" pitchFamily="18" charset="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643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0" y="1219118"/>
            <a:ext cx="11158419" cy="500966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789" y="177837"/>
            <a:ext cx="6521076" cy="604359"/>
          </a:xfrm>
        </p:spPr>
        <p:txBody>
          <a:bodyPr/>
          <a:lstStyle/>
          <a:p>
            <a:r>
              <a:rPr lang="zh-TW" altLang="en-US" dirty="0"/>
              <a:t>系統框架介紹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D54931D5-4040-49F4-B76E-1AF415388BF8}"/>
              </a:ext>
            </a:extLst>
          </p:cNvPr>
          <p:cNvSpPr/>
          <p:nvPr/>
        </p:nvSpPr>
        <p:spPr>
          <a:xfrm>
            <a:off x="1989453" y="4281445"/>
            <a:ext cx="2547257" cy="729343"/>
          </a:xfrm>
          <a:prstGeom prst="wedgeRectCallout">
            <a:avLst>
              <a:gd name="adj1" fmla="val -51180"/>
              <a:gd name="adj2" fmla="val -12395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不同作業的節點</a:t>
            </a:r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FD57060E-CC26-45D5-B7A2-B20B14433737}"/>
              </a:ext>
            </a:extLst>
          </p:cNvPr>
          <p:cNvSpPr/>
          <p:nvPr/>
        </p:nvSpPr>
        <p:spPr>
          <a:xfrm>
            <a:off x="4056877" y="1960601"/>
            <a:ext cx="1752740" cy="446594"/>
          </a:xfrm>
          <a:prstGeom prst="wedgeRectCallout">
            <a:avLst>
              <a:gd name="adj1" fmla="val -30916"/>
              <a:gd name="adj2" fmla="val 11742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輸入</a:t>
            </a:r>
            <a:r>
              <a: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[</a:t>
            </a:r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文號</a:t>
            </a:r>
            <a:r>
              <a: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]</a:t>
            </a:r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快搜</a:t>
            </a:r>
          </a:p>
        </p:txBody>
      </p:sp>
      <p:sp>
        <p:nvSpPr>
          <p:cNvPr id="13" name="語音泡泡: 矩形 12">
            <a:extLst>
              <a:ext uri="{FF2B5EF4-FFF2-40B4-BE49-F238E27FC236}">
                <a16:creationId xmlns:a16="http://schemas.microsoft.com/office/drawing/2014/main" id="{771F615C-6B62-421A-84DD-C4ED569A531F}"/>
              </a:ext>
            </a:extLst>
          </p:cNvPr>
          <p:cNvSpPr/>
          <p:nvPr/>
        </p:nvSpPr>
        <p:spPr>
          <a:xfrm>
            <a:off x="9234843" y="1938492"/>
            <a:ext cx="1141119" cy="446594"/>
          </a:xfrm>
          <a:prstGeom prst="wedgeRectCallout">
            <a:avLst>
              <a:gd name="adj1" fmla="val -38937"/>
              <a:gd name="adj2" fmla="val 14088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欄位快篩</a:t>
            </a:r>
          </a:p>
        </p:txBody>
      </p:sp>
      <p:sp>
        <p:nvSpPr>
          <p:cNvPr id="14" name="語音泡泡: 矩形 13">
            <a:extLst>
              <a:ext uri="{FF2B5EF4-FFF2-40B4-BE49-F238E27FC236}">
                <a16:creationId xmlns:a16="http://schemas.microsoft.com/office/drawing/2014/main" id="{84C75F4F-1666-4C89-A3A9-CDB4EC1599AA}"/>
              </a:ext>
            </a:extLst>
          </p:cNvPr>
          <p:cNvSpPr/>
          <p:nvPr/>
        </p:nvSpPr>
        <p:spPr>
          <a:xfrm>
            <a:off x="9805402" y="6055540"/>
            <a:ext cx="2033439" cy="446594"/>
          </a:xfrm>
          <a:prstGeom prst="wedgeRectCallout">
            <a:avLst>
              <a:gd name="adj1" fmla="val 26170"/>
              <a:gd name="adj2" fmla="val -8732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切換顯示每頁筆數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3F1FE3E6-5F39-4329-8CA0-DB55630D3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1854" y="5364784"/>
            <a:ext cx="733547" cy="6907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語音泡泡: 矩形 12">
            <a:extLst>
              <a:ext uri="{FF2B5EF4-FFF2-40B4-BE49-F238E27FC236}">
                <a16:creationId xmlns:a16="http://schemas.microsoft.com/office/drawing/2014/main" id="{771F615C-6B62-421A-84DD-C4ED569A531F}"/>
              </a:ext>
            </a:extLst>
          </p:cNvPr>
          <p:cNvSpPr/>
          <p:nvPr/>
        </p:nvSpPr>
        <p:spPr>
          <a:xfrm>
            <a:off x="7377374" y="2661261"/>
            <a:ext cx="1141119" cy="446594"/>
          </a:xfrm>
          <a:prstGeom prst="wedgeRectCallout">
            <a:avLst>
              <a:gd name="adj1" fmla="val -38937"/>
              <a:gd name="adj2" fmla="val 14088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點選單筆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28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6521076" cy="604359"/>
          </a:xfrm>
        </p:spPr>
        <p:txBody>
          <a:bodyPr/>
          <a:lstStyle/>
          <a:p>
            <a:r>
              <a:rPr lang="zh-TW" altLang="en-US" dirty="0"/>
              <a:t>檔管作業</a:t>
            </a:r>
            <a:r>
              <a:rPr lang="en-US" altLang="zh-TW" dirty="0"/>
              <a:t>-</a:t>
            </a:r>
            <a:r>
              <a:rPr lang="zh-TW" altLang="en-US" dirty="0"/>
              <a:t>點收單筆檢視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5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0" y="1138970"/>
            <a:ext cx="11048003" cy="499927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6582" y="1602463"/>
            <a:ext cx="715224" cy="697117"/>
          </a:xfrm>
          <a:prstGeom prst="rect">
            <a:avLst/>
          </a:prstGeom>
          <a:noFill/>
          <a:ln w="28575">
            <a:solidFill>
              <a:srgbClr val="F23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FD57060E-CC26-45D5-B7A2-B20B14433737}"/>
              </a:ext>
            </a:extLst>
          </p:cNvPr>
          <p:cNvSpPr/>
          <p:nvPr/>
        </p:nvSpPr>
        <p:spPr>
          <a:xfrm>
            <a:off x="445436" y="915673"/>
            <a:ext cx="1752740" cy="446594"/>
          </a:xfrm>
          <a:prstGeom prst="wedgeRectCallout">
            <a:avLst>
              <a:gd name="adj1" fmla="val -30916"/>
              <a:gd name="adj2" fmla="val 11742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點收</a:t>
            </a:r>
          </a:p>
        </p:txBody>
      </p:sp>
      <p:sp>
        <p:nvSpPr>
          <p:cNvPr id="9" name="語音泡泡: 矩形 7">
            <a:extLst>
              <a:ext uri="{FF2B5EF4-FFF2-40B4-BE49-F238E27FC236}">
                <a16:creationId xmlns:a16="http://schemas.microsoft.com/office/drawing/2014/main" id="{FD57060E-CC26-45D5-B7A2-B20B14433737}"/>
              </a:ext>
            </a:extLst>
          </p:cNvPr>
          <p:cNvSpPr/>
          <p:nvPr/>
        </p:nvSpPr>
        <p:spPr>
          <a:xfrm>
            <a:off x="3386303" y="1013988"/>
            <a:ext cx="1752740" cy="588475"/>
          </a:xfrm>
          <a:prstGeom prst="wedgeRectCallout">
            <a:avLst>
              <a:gd name="adj1" fmla="val -30916"/>
              <a:gd name="adj2" fmla="val 11742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開啟檢視公文頁面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28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6521076" cy="604359"/>
          </a:xfrm>
        </p:spPr>
        <p:txBody>
          <a:bodyPr/>
          <a:lstStyle/>
          <a:p>
            <a:r>
              <a:rPr lang="zh-TW" altLang="en-US" dirty="0"/>
              <a:t>檔管作業</a:t>
            </a:r>
            <a:r>
              <a:rPr lang="en-US" altLang="zh-TW" dirty="0"/>
              <a:t>-</a:t>
            </a:r>
            <a:r>
              <a:rPr lang="zh-TW" altLang="en-US" dirty="0"/>
              <a:t>檢視公文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5" y="1045478"/>
            <a:ext cx="10987964" cy="4938861"/>
          </a:xfrm>
          <a:prstGeom prst="rect">
            <a:avLst/>
          </a:prstGeom>
        </p:spPr>
      </p:pic>
      <p:sp>
        <p:nvSpPr>
          <p:cNvPr id="6" name="語音泡泡: 矩形 7">
            <a:extLst>
              <a:ext uri="{FF2B5EF4-FFF2-40B4-BE49-F238E27FC236}">
                <a16:creationId xmlns:a16="http://schemas.microsoft.com/office/drawing/2014/main" id="{FD57060E-CC26-45D5-B7A2-B20B14433737}"/>
              </a:ext>
            </a:extLst>
          </p:cNvPr>
          <p:cNvSpPr/>
          <p:nvPr/>
        </p:nvSpPr>
        <p:spPr>
          <a:xfrm>
            <a:off x="1091254" y="2771412"/>
            <a:ext cx="1752740" cy="446594"/>
          </a:xfrm>
          <a:prstGeom prst="wedgeRectCallout">
            <a:avLst>
              <a:gd name="adj1" fmla="val -30916"/>
              <a:gd name="adj2" fmla="val 11742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來文</a:t>
            </a:r>
          </a:p>
        </p:txBody>
      </p:sp>
      <p:sp>
        <p:nvSpPr>
          <p:cNvPr id="7" name="語音泡泡: 矩形 7">
            <a:extLst>
              <a:ext uri="{FF2B5EF4-FFF2-40B4-BE49-F238E27FC236}">
                <a16:creationId xmlns:a16="http://schemas.microsoft.com/office/drawing/2014/main" id="{FD57060E-CC26-45D5-B7A2-B20B14433737}"/>
              </a:ext>
            </a:extLst>
          </p:cNvPr>
          <p:cNvSpPr/>
          <p:nvPr/>
        </p:nvSpPr>
        <p:spPr>
          <a:xfrm>
            <a:off x="2159562" y="3577406"/>
            <a:ext cx="1752740" cy="446594"/>
          </a:xfrm>
          <a:prstGeom prst="wedgeRectCallout">
            <a:avLst>
              <a:gd name="adj1" fmla="val -61392"/>
              <a:gd name="adj2" fmla="val 5863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函稿</a:t>
            </a:r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FD57060E-CC26-45D5-B7A2-B20B14433737}"/>
              </a:ext>
            </a:extLst>
          </p:cNvPr>
          <p:cNvSpPr/>
          <p:nvPr/>
        </p:nvSpPr>
        <p:spPr>
          <a:xfrm>
            <a:off x="1735563" y="4720400"/>
            <a:ext cx="1752740" cy="446594"/>
          </a:xfrm>
          <a:prstGeom prst="wedgeRectCallout">
            <a:avLst>
              <a:gd name="adj1" fmla="val -30916"/>
              <a:gd name="adj2" fmla="val 11742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發文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077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5" y="1182522"/>
            <a:ext cx="10696032" cy="478976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6521076" cy="604359"/>
          </a:xfrm>
        </p:spPr>
        <p:txBody>
          <a:bodyPr/>
          <a:lstStyle/>
          <a:p>
            <a:r>
              <a:rPr lang="zh-TW" altLang="en-US" dirty="0"/>
              <a:t>檔管作業</a:t>
            </a:r>
            <a:r>
              <a:rPr lang="en-US" altLang="zh-TW" dirty="0"/>
              <a:t>-</a:t>
            </a:r>
            <a:r>
              <a:rPr lang="zh-TW" altLang="en-US" dirty="0"/>
              <a:t>檢視公文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sp>
        <p:nvSpPr>
          <p:cNvPr id="7" name="語音泡泡: 矩形 7">
            <a:extLst>
              <a:ext uri="{FF2B5EF4-FFF2-40B4-BE49-F238E27FC236}">
                <a16:creationId xmlns:a16="http://schemas.microsoft.com/office/drawing/2014/main" id="{FD57060E-CC26-45D5-B7A2-B20B14433737}"/>
              </a:ext>
            </a:extLst>
          </p:cNvPr>
          <p:cNvSpPr/>
          <p:nvPr/>
        </p:nvSpPr>
        <p:spPr>
          <a:xfrm>
            <a:off x="2702770" y="3667940"/>
            <a:ext cx="1752740" cy="446594"/>
          </a:xfrm>
          <a:prstGeom prst="wedgeRectCallout">
            <a:avLst>
              <a:gd name="adj1" fmla="val -61392"/>
              <a:gd name="adj2" fmla="val 5863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函稿</a:t>
            </a:r>
          </a:p>
        </p:txBody>
      </p:sp>
      <p:sp>
        <p:nvSpPr>
          <p:cNvPr id="9" name="矩形 8"/>
          <p:cNvSpPr/>
          <p:nvPr/>
        </p:nvSpPr>
        <p:spPr>
          <a:xfrm>
            <a:off x="1910281" y="3627844"/>
            <a:ext cx="344032" cy="3699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1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51059" y="1272435"/>
            <a:ext cx="344032" cy="3699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2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27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31" y="1167133"/>
            <a:ext cx="10933142" cy="495301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6521076" cy="604359"/>
          </a:xfrm>
        </p:spPr>
        <p:txBody>
          <a:bodyPr/>
          <a:lstStyle/>
          <a:p>
            <a:r>
              <a:rPr lang="zh-TW" altLang="en-US" dirty="0"/>
              <a:t>檔管作業</a:t>
            </a:r>
            <a:r>
              <a:rPr lang="en-US" altLang="zh-TW" dirty="0"/>
              <a:t>-</a:t>
            </a:r>
            <a:r>
              <a:rPr lang="zh-TW" altLang="en-US" dirty="0"/>
              <a:t>歸檔前夾附件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8</a:t>
            </a:fld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2037029" y="1272435"/>
            <a:ext cx="344032" cy="3699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1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61"/>
          <a:stretch/>
        </p:blipFill>
        <p:spPr>
          <a:xfrm>
            <a:off x="1494139" y="2573949"/>
            <a:ext cx="8645742" cy="267706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625408" y="4079009"/>
            <a:ext cx="344032" cy="3699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2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2670772" y="2299580"/>
            <a:ext cx="27161" cy="20551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8676549" y="2564675"/>
            <a:ext cx="344032" cy="3699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3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036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5" y="1146305"/>
            <a:ext cx="11072848" cy="497383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1D4942-D369-419D-A1DA-879FEB75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24" y="177837"/>
            <a:ext cx="6521076" cy="604359"/>
          </a:xfrm>
        </p:spPr>
        <p:txBody>
          <a:bodyPr/>
          <a:lstStyle/>
          <a:p>
            <a:r>
              <a:rPr lang="zh-TW" altLang="en-US" dirty="0"/>
              <a:t>檔管作業</a:t>
            </a:r>
            <a:r>
              <a:rPr lang="en-US" altLang="zh-TW" dirty="0"/>
              <a:t>-</a:t>
            </a:r>
            <a:r>
              <a:rPr lang="zh-TW" altLang="en-US" dirty="0"/>
              <a:t>歸檔前夾附件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F169DF-3008-4DA2-BDED-2036FD1B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62E665-6F3B-40A3-AF68-F51B8FB39369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sp>
        <p:nvSpPr>
          <p:cNvPr id="12" name="語音泡泡: 矩形 7">
            <a:extLst>
              <a:ext uri="{FF2B5EF4-FFF2-40B4-BE49-F238E27FC236}">
                <a16:creationId xmlns:a16="http://schemas.microsoft.com/office/drawing/2014/main" id="{FD57060E-CC26-45D5-B7A2-B20B14433737}"/>
              </a:ext>
            </a:extLst>
          </p:cNvPr>
          <p:cNvSpPr/>
          <p:nvPr/>
        </p:nvSpPr>
        <p:spPr>
          <a:xfrm>
            <a:off x="2910999" y="4781516"/>
            <a:ext cx="1752740" cy="446594"/>
          </a:xfrm>
          <a:prstGeom prst="wedgeRectCallout">
            <a:avLst>
              <a:gd name="adj1" fmla="val -61392"/>
              <a:gd name="adj2" fmla="val 5863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歸檔附件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224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8|0.9|0.8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|2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.1|1.2|1.1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|0.8|1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"/>
</p:tagLst>
</file>

<file path=ppt/theme/theme1.xml><?xml version="1.0" encoding="utf-8"?>
<a:theme xmlns:a="http://schemas.openxmlformats.org/drawingml/2006/main" name="模板页面">
  <a:themeElements>
    <a:clrScheme name="自定义 2">
      <a:dk1>
        <a:srgbClr val="000000"/>
      </a:dk1>
      <a:lt1>
        <a:srgbClr val="FFFFFF"/>
      </a:lt1>
      <a:dk2>
        <a:srgbClr val="010101"/>
      </a:dk2>
      <a:lt2>
        <a:srgbClr val="FFFFFF"/>
      </a:lt2>
      <a:accent1>
        <a:srgbClr val="FFC000"/>
      </a:accent1>
      <a:accent2>
        <a:srgbClr val="B2A32B"/>
      </a:accent2>
      <a:accent3>
        <a:srgbClr val="6EA8CC"/>
      </a:accent3>
      <a:accent4>
        <a:srgbClr val="BDE6FF"/>
      </a:accent4>
      <a:accent5>
        <a:srgbClr val="000000"/>
      </a:accent5>
      <a:accent6>
        <a:srgbClr val="FFE93D"/>
      </a:accent6>
      <a:hlink>
        <a:srgbClr val="0563C1"/>
      </a:hlink>
      <a:folHlink>
        <a:srgbClr val="954F72"/>
      </a:folHlink>
    </a:clrScheme>
    <a:fontScheme name="Temp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模板页面">
  <a:themeElements>
    <a:clrScheme name="自定义 2">
      <a:dk1>
        <a:srgbClr val="000000"/>
      </a:dk1>
      <a:lt1>
        <a:srgbClr val="FFFFFF"/>
      </a:lt1>
      <a:dk2>
        <a:srgbClr val="010101"/>
      </a:dk2>
      <a:lt2>
        <a:srgbClr val="FFFFFF"/>
      </a:lt2>
      <a:accent1>
        <a:srgbClr val="FFC000"/>
      </a:accent1>
      <a:accent2>
        <a:srgbClr val="B2A32B"/>
      </a:accent2>
      <a:accent3>
        <a:srgbClr val="6EA8CC"/>
      </a:accent3>
      <a:accent4>
        <a:srgbClr val="BDE6FF"/>
      </a:accent4>
      <a:accent5>
        <a:srgbClr val="000000"/>
      </a:accent5>
      <a:accent6>
        <a:srgbClr val="FFE93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1960</TotalTime>
  <Words>447</Words>
  <Application>Microsoft Office PowerPoint</Application>
  <PresentationFormat>寬螢幕</PresentationFormat>
  <Paragraphs>163</Paragraphs>
  <Slides>37</Slides>
  <Notes>36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37</vt:i4>
      </vt:variant>
    </vt:vector>
  </HeadingPairs>
  <TitlesOfParts>
    <vt:vector size="51" baseType="lpstr">
      <vt:lpstr>等线</vt:lpstr>
      <vt:lpstr>微软雅黑</vt:lpstr>
      <vt:lpstr>黑体</vt:lpstr>
      <vt:lpstr>宋体</vt:lpstr>
      <vt:lpstr>微軟正黑體</vt:lpstr>
      <vt:lpstr>新細明體</vt:lpstr>
      <vt:lpstr>標楷體</vt:lpstr>
      <vt:lpstr>Arial</vt:lpstr>
      <vt:lpstr>Calibri</vt:lpstr>
      <vt:lpstr>Century Gothic</vt:lpstr>
      <vt:lpstr>Times New Roman</vt:lpstr>
      <vt:lpstr>Wingdings 2</vt:lpstr>
      <vt:lpstr>模板页面</vt:lpstr>
      <vt:lpstr>1_模板页面</vt:lpstr>
      <vt:lpstr>PowerPoint 簡報</vt:lpstr>
      <vt:lpstr>PowerPoint 簡報</vt:lpstr>
      <vt:lpstr>系統框架介紹</vt:lpstr>
      <vt:lpstr>系統框架介紹</vt:lpstr>
      <vt:lpstr>檔管作業-點收單筆檢視</vt:lpstr>
      <vt:lpstr>檔管作業-檢視公文</vt:lpstr>
      <vt:lpstr>檔管作業-檢視公文</vt:lpstr>
      <vt:lpstr>檔管作業-歸檔前夾附件</vt:lpstr>
      <vt:lpstr>檔管作業-歸檔前夾附件</vt:lpstr>
      <vt:lpstr>檔管作業-批次點收</vt:lpstr>
      <vt:lpstr>檔管作業-點收</vt:lpstr>
      <vt:lpstr>檔管作業-編目</vt:lpstr>
      <vt:lpstr>檔管作業-編目</vt:lpstr>
      <vt:lpstr>檔管作業-編目</vt:lpstr>
      <vt:lpstr>檔管作業-立案</vt:lpstr>
      <vt:lpstr>檔管作業-立案</vt:lpstr>
      <vt:lpstr>檔管作業-歸檔</vt:lpstr>
      <vt:lpstr>查詢檢索-案件綜合查詢</vt:lpstr>
      <vt:lpstr>查詢檢索-案件綜合查詢</vt:lpstr>
      <vt:lpstr>查詢檢索-案件綜合查詢</vt:lpstr>
      <vt:lpstr>查詢檢索-案件綜合查詢</vt:lpstr>
      <vt:lpstr>查詢檢索-案卷綜合查詢</vt:lpstr>
      <vt:lpstr>查詢檢索-案卷綜合查詢</vt:lpstr>
      <vt:lpstr>查詢檢索-案卷綜合查詢</vt:lpstr>
      <vt:lpstr>借調-</vt:lpstr>
      <vt:lpstr>借調-</vt:lpstr>
      <vt:lpstr>借調-檔管人員代填調案申請</vt:lpstr>
      <vt:lpstr>報表(6/7)</vt:lpstr>
      <vt:lpstr>報表</vt:lpstr>
      <vt:lpstr>稽核與安全</vt:lpstr>
      <vt:lpstr>稽核與安全</vt:lpstr>
      <vt:lpstr>檔案目錄匯出</vt:lpstr>
      <vt:lpstr>系統設定-年度分類號</vt:lpstr>
      <vt:lpstr>系統設定-年度分類號</vt:lpstr>
      <vt:lpstr>系統設定-年度分類號</vt:lpstr>
      <vt:lpstr>系統設定-年度分類號</vt:lpstr>
      <vt:lpstr>PowerPoint 簡報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victoria@infodoc.com.tw</cp:lastModifiedBy>
  <cp:revision>238</cp:revision>
  <dcterms:created xsi:type="dcterms:W3CDTF">2015-08-18T02:51:41Z</dcterms:created>
  <dcterms:modified xsi:type="dcterms:W3CDTF">2020-06-13T11:23:34Z</dcterms:modified>
</cp:coreProperties>
</file>