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97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4" r:id="rId4"/>
    <p:sldId id="298" r:id="rId5"/>
    <p:sldId id="358" r:id="rId6"/>
    <p:sldId id="364" r:id="rId7"/>
    <p:sldId id="378" r:id="rId8"/>
    <p:sldId id="379" r:id="rId9"/>
    <p:sldId id="380" r:id="rId10"/>
    <p:sldId id="367" r:id="rId11"/>
    <p:sldId id="368" r:id="rId12"/>
    <p:sldId id="369" r:id="rId13"/>
    <p:sldId id="362" r:id="rId14"/>
    <p:sldId id="339" r:id="rId15"/>
    <p:sldId id="262" r:id="rId16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3C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85176" autoAdjust="0"/>
  </p:normalViewPr>
  <p:slideViewPr>
    <p:cSldViewPr snapToGrid="0" snapToObjects="1">
      <p:cViewPr varScale="1">
        <p:scale>
          <a:sx n="58" d="100"/>
          <a:sy n="58" d="100"/>
        </p:scale>
        <p:origin x="86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28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D91E4-3CA5-45DF-AA03-CF347CE50A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A7450F7E-866F-49D4-8932-49301D95AAEF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發文程序</a:t>
          </a:r>
        </a:p>
      </dgm:t>
    </dgm:pt>
    <dgm:pt modelId="{56BF3996-A1C3-4C4B-AA2E-85920F0942A3}" type="parTrans" cxnId="{48120DE3-B9CC-4C0E-9CB2-D0A39C2F63B7}">
      <dgm:prSet/>
      <dgm:spPr/>
      <dgm:t>
        <a:bodyPr/>
        <a:lstStyle/>
        <a:p>
          <a:endParaRPr lang="zh-TW" altLang="en-US" sz="24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8666C1A-A4BE-4438-9734-71AF3C8B6C01}" type="sibTrans" cxnId="{48120DE3-B9CC-4C0E-9CB2-D0A39C2F63B7}">
      <dgm:prSet/>
      <dgm:spPr/>
      <dgm:t>
        <a:bodyPr/>
        <a:lstStyle/>
        <a:p>
          <a:endParaRPr lang="zh-TW" altLang="en-US" sz="24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DA4253C-F85B-4EAD-AD99-35839CA843F7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稿轉函</a:t>
          </a:r>
        </a:p>
      </dgm:t>
    </dgm:pt>
    <dgm:pt modelId="{F548CF44-465E-43D9-859A-523916E2BF4E}" type="parTrans" cxnId="{FCF93414-E8BC-492D-BB5B-BD361D57844E}">
      <dgm:prSet/>
      <dgm:spPr/>
      <dgm:t>
        <a:bodyPr/>
        <a:lstStyle/>
        <a:p>
          <a:endParaRPr lang="zh-TW" altLang="en-US" b="1"/>
        </a:p>
      </dgm:t>
    </dgm:pt>
    <dgm:pt modelId="{F4C9770E-F578-4BD2-A2F3-E9D526523644}" type="sibTrans" cxnId="{FCF93414-E8BC-492D-BB5B-BD361D57844E}">
      <dgm:prSet/>
      <dgm:spPr/>
      <dgm:t>
        <a:bodyPr/>
        <a:lstStyle/>
        <a:p>
          <a:endParaRPr lang="zh-TW" altLang="en-US" b="1"/>
        </a:p>
      </dgm:t>
    </dgm:pt>
    <dgm:pt modelId="{2B05DE15-C165-43ED-A881-8A871ABDFE10}">
      <dgm:prSet phldrT="[文字]" custT="1"/>
      <dgm:spPr/>
      <dgm:t>
        <a:bodyPr/>
        <a:lstStyle/>
        <a:p>
          <a:r>
            <a: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紙本</a:t>
          </a:r>
          <a:r>
            <a: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署名條戳章</a:t>
          </a:r>
        </a:p>
      </dgm:t>
    </dgm:pt>
    <dgm:pt modelId="{D2A77C74-26B2-4814-A35A-4261F2CD5091}" type="parTrans" cxnId="{4B422F9A-75C3-4B87-B778-4A5930129A5B}">
      <dgm:prSet/>
      <dgm:spPr/>
      <dgm:t>
        <a:bodyPr/>
        <a:lstStyle/>
        <a:p>
          <a:endParaRPr lang="zh-TW" altLang="en-US" b="1"/>
        </a:p>
      </dgm:t>
    </dgm:pt>
    <dgm:pt modelId="{02218483-5A23-467E-8C2A-D5690FD8A61A}" type="sibTrans" cxnId="{4B422F9A-75C3-4B87-B778-4A5930129A5B}">
      <dgm:prSet/>
      <dgm:spPr/>
      <dgm:t>
        <a:bodyPr/>
        <a:lstStyle/>
        <a:p>
          <a:endParaRPr lang="zh-TW" altLang="en-US" b="1"/>
        </a:p>
      </dgm:t>
    </dgm:pt>
    <dgm:pt modelId="{A62CCB02-5016-478E-9C7F-A2E57B4C40D6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多址分文</a:t>
          </a:r>
        </a:p>
      </dgm:t>
    </dgm:pt>
    <dgm:pt modelId="{441C2991-9FD4-4C6D-8DF2-D63FCAE5913A}" type="parTrans" cxnId="{3631172C-B2B5-40C8-86F6-2574C1D58E75}">
      <dgm:prSet/>
      <dgm:spPr/>
      <dgm:t>
        <a:bodyPr/>
        <a:lstStyle/>
        <a:p>
          <a:endParaRPr lang="zh-TW" altLang="en-US" b="1"/>
        </a:p>
      </dgm:t>
    </dgm:pt>
    <dgm:pt modelId="{CB9A7A17-0490-49D3-BB80-7521E1E5393B}" type="sibTrans" cxnId="{3631172C-B2B5-40C8-86F6-2574C1D58E75}">
      <dgm:prSet/>
      <dgm:spPr/>
      <dgm:t>
        <a:bodyPr/>
        <a:lstStyle/>
        <a:p>
          <a:endParaRPr lang="zh-TW" altLang="en-US" b="1"/>
        </a:p>
      </dgm:t>
    </dgm:pt>
    <dgm:pt modelId="{9371732F-23A6-49B3-8F37-A13D5F17F590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發文清單</a:t>
          </a:r>
        </a:p>
      </dgm:t>
    </dgm:pt>
    <dgm:pt modelId="{2CE34045-33FE-4629-B0A6-4DA83BDE6DD0}" type="parTrans" cxnId="{86B97577-64AD-4906-ABEE-CC09F51EED64}">
      <dgm:prSet/>
      <dgm:spPr/>
      <dgm:t>
        <a:bodyPr/>
        <a:lstStyle/>
        <a:p>
          <a:endParaRPr lang="zh-TW" altLang="en-US" b="1"/>
        </a:p>
      </dgm:t>
    </dgm:pt>
    <dgm:pt modelId="{13459992-2911-410F-A5DC-E21C52183238}" type="sibTrans" cxnId="{86B97577-64AD-4906-ABEE-CC09F51EED64}">
      <dgm:prSet/>
      <dgm:spPr/>
      <dgm:t>
        <a:bodyPr/>
        <a:lstStyle/>
        <a:p>
          <a:endParaRPr lang="zh-TW" altLang="en-US" b="1"/>
        </a:p>
      </dgm:t>
    </dgm:pt>
    <dgm:pt modelId="{417EB0C4-0775-4255-828E-47C0366038E6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發文登記</a:t>
          </a:r>
        </a:p>
      </dgm:t>
    </dgm:pt>
    <dgm:pt modelId="{A6884C51-E6AB-4916-AAD5-B4690F5BF52A}" type="parTrans" cxnId="{284DAC84-6726-44E1-98F8-C8527337822A}">
      <dgm:prSet/>
      <dgm:spPr/>
      <dgm:t>
        <a:bodyPr/>
        <a:lstStyle/>
        <a:p>
          <a:endParaRPr lang="zh-TW" altLang="en-US" b="1"/>
        </a:p>
      </dgm:t>
    </dgm:pt>
    <dgm:pt modelId="{89342AB9-F1F0-4342-BA17-168AB5B97A0C}" type="sibTrans" cxnId="{284DAC84-6726-44E1-98F8-C8527337822A}">
      <dgm:prSet/>
      <dgm:spPr/>
      <dgm:t>
        <a:bodyPr/>
        <a:lstStyle/>
        <a:p>
          <a:endParaRPr lang="zh-TW" altLang="en-US" b="1"/>
        </a:p>
      </dgm:t>
    </dgm:pt>
    <dgm:pt modelId="{6DF6A73E-6DE4-4CFF-9855-12019D9BAB1B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重</a:t>
          </a:r>
          <a:r>
            <a: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補</a:t>
          </a:r>
          <a:r>
            <a: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r>
            <a: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</a:rPr>
            <a:t>發作業</a:t>
          </a:r>
        </a:p>
      </dgm:t>
    </dgm:pt>
    <dgm:pt modelId="{38682FA1-27D7-4996-A2D1-0EC4F92CC00A}" type="parTrans" cxnId="{AC709EC1-B9EA-43B7-9539-B9C15AAB5F97}">
      <dgm:prSet/>
      <dgm:spPr/>
      <dgm:t>
        <a:bodyPr/>
        <a:lstStyle/>
        <a:p>
          <a:endParaRPr lang="zh-TW" altLang="en-US"/>
        </a:p>
      </dgm:t>
    </dgm:pt>
    <dgm:pt modelId="{8766038F-8F22-4D93-A795-B491D2F87273}" type="sibTrans" cxnId="{AC709EC1-B9EA-43B7-9539-B9C15AAB5F97}">
      <dgm:prSet/>
      <dgm:spPr/>
      <dgm:t>
        <a:bodyPr/>
        <a:lstStyle/>
        <a:p>
          <a:endParaRPr lang="zh-TW" altLang="en-US"/>
        </a:p>
      </dgm:t>
    </dgm:pt>
    <dgm:pt modelId="{406760B4-BA73-446B-B056-5782D45E57A9}" type="pres">
      <dgm:prSet presAssocID="{F0FD91E4-3CA5-45DF-AA03-CF347CE50AE3}" presName="Name0" presStyleCnt="0">
        <dgm:presLayoutVars>
          <dgm:chMax val="7"/>
          <dgm:chPref val="7"/>
          <dgm:dir/>
        </dgm:presLayoutVars>
      </dgm:prSet>
      <dgm:spPr/>
    </dgm:pt>
    <dgm:pt modelId="{CEBF0C75-A33A-44E3-B2BE-A3AD181B2960}" type="pres">
      <dgm:prSet presAssocID="{F0FD91E4-3CA5-45DF-AA03-CF347CE50AE3}" presName="Name1" presStyleCnt="0"/>
      <dgm:spPr/>
    </dgm:pt>
    <dgm:pt modelId="{6F526660-74E3-4FA7-9C7E-B807841871DF}" type="pres">
      <dgm:prSet presAssocID="{F0FD91E4-3CA5-45DF-AA03-CF347CE50AE3}" presName="cycle" presStyleCnt="0"/>
      <dgm:spPr/>
    </dgm:pt>
    <dgm:pt modelId="{AB193021-8E93-4564-BCB8-9B9B15F2E3A3}" type="pres">
      <dgm:prSet presAssocID="{F0FD91E4-3CA5-45DF-AA03-CF347CE50AE3}" presName="srcNode" presStyleLbl="node1" presStyleIdx="0" presStyleCnt="7"/>
      <dgm:spPr/>
    </dgm:pt>
    <dgm:pt modelId="{9D467D37-E465-422F-93E8-060E6B5DBA88}" type="pres">
      <dgm:prSet presAssocID="{F0FD91E4-3CA5-45DF-AA03-CF347CE50AE3}" presName="conn" presStyleLbl="parChTrans1D2" presStyleIdx="0" presStyleCnt="1"/>
      <dgm:spPr/>
    </dgm:pt>
    <dgm:pt modelId="{40411CDC-9DA4-4E96-B08F-C232D8AB5321}" type="pres">
      <dgm:prSet presAssocID="{F0FD91E4-3CA5-45DF-AA03-CF347CE50AE3}" presName="extraNode" presStyleLbl="node1" presStyleIdx="0" presStyleCnt="7"/>
      <dgm:spPr/>
    </dgm:pt>
    <dgm:pt modelId="{5B1109E1-3A8C-468C-A9C0-8D96681FCC4D}" type="pres">
      <dgm:prSet presAssocID="{F0FD91E4-3CA5-45DF-AA03-CF347CE50AE3}" presName="dstNode" presStyleLbl="node1" presStyleIdx="0" presStyleCnt="7"/>
      <dgm:spPr/>
    </dgm:pt>
    <dgm:pt modelId="{B6F71C87-0C64-4F24-ABB3-7066D34575B2}" type="pres">
      <dgm:prSet presAssocID="{A7450F7E-866F-49D4-8932-49301D95AAEF}" presName="text_1" presStyleLbl="node1" presStyleIdx="0" presStyleCnt="7">
        <dgm:presLayoutVars>
          <dgm:bulletEnabled val="1"/>
        </dgm:presLayoutVars>
      </dgm:prSet>
      <dgm:spPr/>
    </dgm:pt>
    <dgm:pt modelId="{6EF71675-E107-4C85-A09F-4483B39892CC}" type="pres">
      <dgm:prSet presAssocID="{A7450F7E-866F-49D4-8932-49301D95AAEF}" presName="accent_1" presStyleCnt="0"/>
      <dgm:spPr/>
    </dgm:pt>
    <dgm:pt modelId="{2BBF13B5-C653-4960-9C21-EDA7279C4590}" type="pres">
      <dgm:prSet presAssocID="{A7450F7E-866F-49D4-8932-49301D95AAEF}" presName="accentRepeatNode" presStyleLbl="solidFgAcc1" presStyleIdx="0" presStyleCnt="7"/>
      <dgm:spPr/>
    </dgm:pt>
    <dgm:pt modelId="{0D0DF0D4-F998-49BB-8E6E-F4ACC64156C6}" type="pres">
      <dgm:prSet presAssocID="{6DA4253C-F85B-4EAD-AD99-35839CA843F7}" presName="text_2" presStyleLbl="node1" presStyleIdx="1" presStyleCnt="7">
        <dgm:presLayoutVars>
          <dgm:bulletEnabled val="1"/>
        </dgm:presLayoutVars>
      </dgm:prSet>
      <dgm:spPr/>
    </dgm:pt>
    <dgm:pt modelId="{5C132523-0BE6-4FCD-B845-0A3AC6C95438}" type="pres">
      <dgm:prSet presAssocID="{6DA4253C-F85B-4EAD-AD99-35839CA843F7}" presName="accent_2" presStyleCnt="0"/>
      <dgm:spPr/>
    </dgm:pt>
    <dgm:pt modelId="{86DC45CE-F22A-4000-9A6F-CEF029D07BD5}" type="pres">
      <dgm:prSet presAssocID="{6DA4253C-F85B-4EAD-AD99-35839CA843F7}" presName="accentRepeatNode" presStyleLbl="solidFgAcc1" presStyleIdx="1" presStyleCnt="7"/>
      <dgm:spPr/>
    </dgm:pt>
    <dgm:pt modelId="{49A1C96C-595A-4AC6-B47C-B077F8F7FA18}" type="pres">
      <dgm:prSet presAssocID="{2B05DE15-C165-43ED-A881-8A871ABDFE10}" presName="text_3" presStyleLbl="node1" presStyleIdx="2" presStyleCnt="7">
        <dgm:presLayoutVars>
          <dgm:bulletEnabled val="1"/>
        </dgm:presLayoutVars>
      </dgm:prSet>
      <dgm:spPr/>
    </dgm:pt>
    <dgm:pt modelId="{A0AAC8FC-3A2A-440E-8B45-2E4E6A64C99F}" type="pres">
      <dgm:prSet presAssocID="{2B05DE15-C165-43ED-A881-8A871ABDFE10}" presName="accent_3" presStyleCnt="0"/>
      <dgm:spPr/>
    </dgm:pt>
    <dgm:pt modelId="{95C331A2-20A5-49E4-B883-CAF755CC14A9}" type="pres">
      <dgm:prSet presAssocID="{2B05DE15-C165-43ED-A881-8A871ABDFE10}" presName="accentRepeatNode" presStyleLbl="solidFgAcc1" presStyleIdx="2" presStyleCnt="7"/>
      <dgm:spPr/>
    </dgm:pt>
    <dgm:pt modelId="{8A64B0E4-8C5C-4251-BB0F-7AB0F39DAD5A}" type="pres">
      <dgm:prSet presAssocID="{A62CCB02-5016-478E-9C7F-A2E57B4C40D6}" presName="text_4" presStyleLbl="node1" presStyleIdx="3" presStyleCnt="7">
        <dgm:presLayoutVars>
          <dgm:bulletEnabled val="1"/>
        </dgm:presLayoutVars>
      </dgm:prSet>
      <dgm:spPr/>
    </dgm:pt>
    <dgm:pt modelId="{7BD109B5-DFC5-4C47-8F6A-A17AF285F28B}" type="pres">
      <dgm:prSet presAssocID="{A62CCB02-5016-478E-9C7F-A2E57B4C40D6}" presName="accent_4" presStyleCnt="0"/>
      <dgm:spPr/>
    </dgm:pt>
    <dgm:pt modelId="{4581FC3A-3005-4CAD-8D4A-B91A95FC9008}" type="pres">
      <dgm:prSet presAssocID="{A62CCB02-5016-478E-9C7F-A2E57B4C40D6}" presName="accentRepeatNode" presStyleLbl="solidFgAcc1" presStyleIdx="3" presStyleCnt="7"/>
      <dgm:spPr/>
    </dgm:pt>
    <dgm:pt modelId="{46BD2DAC-95DB-474E-B3B0-94BD44C52BA7}" type="pres">
      <dgm:prSet presAssocID="{9371732F-23A6-49B3-8F37-A13D5F17F590}" presName="text_5" presStyleLbl="node1" presStyleIdx="4" presStyleCnt="7">
        <dgm:presLayoutVars>
          <dgm:bulletEnabled val="1"/>
        </dgm:presLayoutVars>
      </dgm:prSet>
      <dgm:spPr/>
    </dgm:pt>
    <dgm:pt modelId="{660C7A0C-5623-49F0-A6E6-8777AF8E4317}" type="pres">
      <dgm:prSet presAssocID="{9371732F-23A6-49B3-8F37-A13D5F17F590}" presName="accent_5" presStyleCnt="0"/>
      <dgm:spPr/>
    </dgm:pt>
    <dgm:pt modelId="{89BDF62B-385D-4BFC-9E52-18A96565B591}" type="pres">
      <dgm:prSet presAssocID="{9371732F-23A6-49B3-8F37-A13D5F17F590}" presName="accentRepeatNode" presStyleLbl="solidFgAcc1" presStyleIdx="4" presStyleCnt="7"/>
      <dgm:spPr/>
    </dgm:pt>
    <dgm:pt modelId="{70EF5889-9D80-49BB-9848-D22E3A4B50BC}" type="pres">
      <dgm:prSet presAssocID="{417EB0C4-0775-4255-828E-47C0366038E6}" presName="text_6" presStyleLbl="node1" presStyleIdx="5" presStyleCnt="7">
        <dgm:presLayoutVars>
          <dgm:bulletEnabled val="1"/>
        </dgm:presLayoutVars>
      </dgm:prSet>
      <dgm:spPr/>
    </dgm:pt>
    <dgm:pt modelId="{8D040EF0-982F-4BF1-A05B-C423CC3543EB}" type="pres">
      <dgm:prSet presAssocID="{417EB0C4-0775-4255-828E-47C0366038E6}" presName="accent_6" presStyleCnt="0"/>
      <dgm:spPr/>
    </dgm:pt>
    <dgm:pt modelId="{24DB2701-D453-4C4C-87A5-C591071E3608}" type="pres">
      <dgm:prSet presAssocID="{417EB0C4-0775-4255-828E-47C0366038E6}" presName="accentRepeatNode" presStyleLbl="solidFgAcc1" presStyleIdx="5" presStyleCnt="7"/>
      <dgm:spPr/>
    </dgm:pt>
    <dgm:pt modelId="{F2833C75-FDBC-40A3-8B80-82F93C109F44}" type="pres">
      <dgm:prSet presAssocID="{6DF6A73E-6DE4-4CFF-9855-12019D9BAB1B}" presName="text_7" presStyleLbl="node1" presStyleIdx="6" presStyleCnt="7">
        <dgm:presLayoutVars>
          <dgm:bulletEnabled val="1"/>
        </dgm:presLayoutVars>
      </dgm:prSet>
      <dgm:spPr/>
    </dgm:pt>
    <dgm:pt modelId="{6D1A8E1C-0A1C-45EE-B547-A78B78180AD8}" type="pres">
      <dgm:prSet presAssocID="{6DF6A73E-6DE4-4CFF-9855-12019D9BAB1B}" presName="accent_7" presStyleCnt="0"/>
      <dgm:spPr/>
    </dgm:pt>
    <dgm:pt modelId="{0BA8566C-5A28-4C86-AB8A-A34E6C6D2D25}" type="pres">
      <dgm:prSet presAssocID="{6DF6A73E-6DE4-4CFF-9855-12019D9BAB1B}" presName="accentRepeatNode" presStyleLbl="solidFgAcc1" presStyleIdx="6" presStyleCnt="7"/>
      <dgm:spPr/>
    </dgm:pt>
  </dgm:ptLst>
  <dgm:cxnLst>
    <dgm:cxn modelId="{47DAE203-4727-4725-89EE-98DF45615ACE}" type="presOf" srcId="{417EB0C4-0775-4255-828E-47C0366038E6}" destId="{70EF5889-9D80-49BB-9848-D22E3A4B50BC}" srcOrd="0" destOrd="0" presId="urn:microsoft.com/office/officeart/2008/layout/VerticalCurvedList"/>
    <dgm:cxn modelId="{FCF93414-E8BC-492D-BB5B-BD361D57844E}" srcId="{F0FD91E4-3CA5-45DF-AA03-CF347CE50AE3}" destId="{6DA4253C-F85B-4EAD-AD99-35839CA843F7}" srcOrd="1" destOrd="0" parTransId="{F548CF44-465E-43D9-859A-523916E2BF4E}" sibTransId="{F4C9770E-F578-4BD2-A2F3-E9D526523644}"/>
    <dgm:cxn modelId="{860E9C1A-79B9-45E2-B4AD-E61352DD92B1}" type="presOf" srcId="{2B05DE15-C165-43ED-A881-8A871ABDFE10}" destId="{49A1C96C-595A-4AC6-B47C-B077F8F7FA18}" srcOrd="0" destOrd="0" presId="urn:microsoft.com/office/officeart/2008/layout/VerticalCurvedList"/>
    <dgm:cxn modelId="{3631172C-B2B5-40C8-86F6-2574C1D58E75}" srcId="{F0FD91E4-3CA5-45DF-AA03-CF347CE50AE3}" destId="{A62CCB02-5016-478E-9C7F-A2E57B4C40D6}" srcOrd="3" destOrd="0" parTransId="{441C2991-9FD4-4C6D-8DF2-D63FCAE5913A}" sibTransId="{CB9A7A17-0490-49D3-BB80-7521E1E5393B}"/>
    <dgm:cxn modelId="{75E88C30-CC7B-45A5-9BD2-1B2EF1D2EFED}" type="presOf" srcId="{A62CCB02-5016-478E-9C7F-A2E57B4C40D6}" destId="{8A64B0E4-8C5C-4251-BB0F-7AB0F39DAD5A}" srcOrd="0" destOrd="0" presId="urn:microsoft.com/office/officeart/2008/layout/VerticalCurvedList"/>
    <dgm:cxn modelId="{9E093E68-9E2B-465E-914A-FB3D12EB6038}" type="presOf" srcId="{F0FD91E4-3CA5-45DF-AA03-CF347CE50AE3}" destId="{406760B4-BA73-446B-B056-5782D45E57A9}" srcOrd="0" destOrd="0" presId="urn:microsoft.com/office/officeart/2008/layout/VerticalCurvedList"/>
    <dgm:cxn modelId="{3BA33949-F965-438C-84A2-5B195EDD4193}" type="presOf" srcId="{A7450F7E-866F-49D4-8932-49301D95AAEF}" destId="{B6F71C87-0C64-4F24-ABB3-7066D34575B2}" srcOrd="0" destOrd="0" presId="urn:microsoft.com/office/officeart/2008/layout/VerticalCurvedList"/>
    <dgm:cxn modelId="{86B97577-64AD-4906-ABEE-CC09F51EED64}" srcId="{F0FD91E4-3CA5-45DF-AA03-CF347CE50AE3}" destId="{9371732F-23A6-49B3-8F37-A13D5F17F590}" srcOrd="4" destOrd="0" parTransId="{2CE34045-33FE-4629-B0A6-4DA83BDE6DD0}" sibTransId="{13459992-2911-410F-A5DC-E21C52183238}"/>
    <dgm:cxn modelId="{D4469980-B4C8-4089-9641-97E3469AEA0A}" type="presOf" srcId="{6DA4253C-F85B-4EAD-AD99-35839CA843F7}" destId="{0D0DF0D4-F998-49BB-8E6E-F4ACC64156C6}" srcOrd="0" destOrd="0" presId="urn:microsoft.com/office/officeart/2008/layout/VerticalCurvedList"/>
    <dgm:cxn modelId="{284DAC84-6726-44E1-98F8-C8527337822A}" srcId="{F0FD91E4-3CA5-45DF-AA03-CF347CE50AE3}" destId="{417EB0C4-0775-4255-828E-47C0366038E6}" srcOrd="5" destOrd="0" parTransId="{A6884C51-E6AB-4916-AAD5-B4690F5BF52A}" sibTransId="{89342AB9-F1F0-4342-BA17-168AB5B97A0C}"/>
    <dgm:cxn modelId="{4B422F9A-75C3-4B87-B778-4A5930129A5B}" srcId="{F0FD91E4-3CA5-45DF-AA03-CF347CE50AE3}" destId="{2B05DE15-C165-43ED-A881-8A871ABDFE10}" srcOrd="2" destOrd="0" parTransId="{D2A77C74-26B2-4814-A35A-4261F2CD5091}" sibTransId="{02218483-5A23-467E-8C2A-D5690FD8A61A}"/>
    <dgm:cxn modelId="{AC709EC1-B9EA-43B7-9539-B9C15AAB5F97}" srcId="{F0FD91E4-3CA5-45DF-AA03-CF347CE50AE3}" destId="{6DF6A73E-6DE4-4CFF-9855-12019D9BAB1B}" srcOrd="6" destOrd="0" parTransId="{38682FA1-27D7-4996-A2D1-0EC4F92CC00A}" sibTransId="{8766038F-8F22-4D93-A795-B491D2F87273}"/>
    <dgm:cxn modelId="{754A4EC2-58A1-4A71-95AF-70F35A2F83AB}" type="presOf" srcId="{9371732F-23A6-49B3-8F37-A13D5F17F590}" destId="{46BD2DAC-95DB-474E-B3B0-94BD44C52BA7}" srcOrd="0" destOrd="0" presId="urn:microsoft.com/office/officeart/2008/layout/VerticalCurvedList"/>
    <dgm:cxn modelId="{48120DE3-B9CC-4C0E-9CB2-D0A39C2F63B7}" srcId="{F0FD91E4-3CA5-45DF-AA03-CF347CE50AE3}" destId="{A7450F7E-866F-49D4-8932-49301D95AAEF}" srcOrd="0" destOrd="0" parTransId="{56BF3996-A1C3-4C4B-AA2E-85920F0942A3}" sibTransId="{E8666C1A-A4BE-4438-9734-71AF3C8B6C01}"/>
    <dgm:cxn modelId="{D8A5D3E5-4636-49E6-AE8B-80FCDF77D25A}" type="presOf" srcId="{E8666C1A-A4BE-4438-9734-71AF3C8B6C01}" destId="{9D467D37-E465-422F-93E8-060E6B5DBA88}" srcOrd="0" destOrd="0" presId="urn:microsoft.com/office/officeart/2008/layout/VerticalCurvedList"/>
    <dgm:cxn modelId="{DDE301EB-03B4-406F-91BF-49C991889577}" type="presOf" srcId="{6DF6A73E-6DE4-4CFF-9855-12019D9BAB1B}" destId="{F2833C75-FDBC-40A3-8B80-82F93C109F44}" srcOrd="0" destOrd="0" presId="urn:microsoft.com/office/officeart/2008/layout/VerticalCurvedList"/>
    <dgm:cxn modelId="{48F0FE08-770E-4B7C-AC39-D275059D6F00}" type="presParOf" srcId="{406760B4-BA73-446B-B056-5782D45E57A9}" destId="{CEBF0C75-A33A-44E3-B2BE-A3AD181B2960}" srcOrd="0" destOrd="0" presId="urn:microsoft.com/office/officeart/2008/layout/VerticalCurvedList"/>
    <dgm:cxn modelId="{AB822FC2-10BF-4E6A-85D5-2E1ABBCAE830}" type="presParOf" srcId="{CEBF0C75-A33A-44E3-B2BE-A3AD181B2960}" destId="{6F526660-74E3-4FA7-9C7E-B807841871DF}" srcOrd="0" destOrd="0" presId="urn:microsoft.com/office/officeart/2008/layout/VerticalCurvedList"/>
    <dgm:cxn modelId="{A9B6CFF1-532A-4B57-88EB-7ED98A6B5F6B}" type="presParOf" srcId="{6F526660-74E3-4FA7-9C7E-B807841871DF}" destId="{AB193021-8E93-4564-BCB8-9B9B15F2E3A3}" srcOrd="0" destOrd="0" presId="urn:microsoft.com/office/officeart/2008/layout/VerticalCurvedList"/>
    <dgm:cxn modelId="{1D1E4C38-3FB9-426D-AC66-C10E6B464CD7}" type="presParOf" srcId="{6F526660-74E3-4FA7-9C7E-B807841871DF}" destId="{9D467D37-E465-422F-93E8-060E6B5DBA88}" srcOrd="1" destOrd="0" presId="urn:microsoft.com/office/officeart/2008/layout/VerticalCurvedList"/>
    <dgm:cxn modelId="{25919718-332E-4BF0-9E03-3670BAB1D597}" type="presParOf" srcId="{6F526660-74E3-4FA7-9C7E-B807841871DF}" destId="{40411CDC-9DA4-4E96-B08F-C232D8AB5321}" srcOrd="2" destOrd="0" presId="urn:microsoft.com/office/officeart/2008/layout/VerticalCurvedList"/>
    <dgm:cxn modelId="{2097FF76-9B88-4285-A96B-6293941FCA89}" type="presParOf" srcId="{6F526660-74E3-4FA7-9C7E-B807841871DF}" destId="{5B1109E1-3A8C-468C-A9C0-8D96681FCC4D}" srcOrd="3" destOrd="0" presId="urn:microsoft.com/office/officeart/2008/layout/VerticalCurvedList"/>
    <dgm:cxn modelId="{C89D7AC1-E709-4587-ABE6-D5C40DB92182}" type="presParOf" srcId="{CEBF0C75-A33A-44E3-B2BE-A3AD181B2960}" destId="{B6F71C87-0C64-4F24-ABB3-7066D34575B2}" srcOrd="1" destOrd="0" presId="urn:microsoft.com/office/officeart/2008/layout/VerticalCurvedList"/>
    <dgm:cxn modelId="{0C241FBD-7F55-4820-83FD-22B29D1D0B6C}" type="presParOf" srcId="{CEBF0C75-A33A-44E3-B2BE-A3AD181B2960}" destId="{6EF71675-E107-4C85-A09F-4483B39892CC}" srcOrd="2" destOrd="0" presId="urn:microsoft.com/office/officeart/2008/layout/VerticalCurvedList"/>
    <dgm:cxn modelId="{3C7A5453-1789-4B4F-91BE-8C545F5CCD20}" type="presParOf" srcId="{6EF71675-E107-4C85-A09F-4483B39892CC}" destId="{2BBF13B5-C653-4960-9C21-EDA7279C4590}" srcOrd="0" destOrd="0" presId="urn:microsoft.com/office/officeart/2008/layout/VerticalCurvedList"/>
    <dgm:cxn modelId="{80ED37E6-04CB-40B6-9167-5433C8DF27D3}" type="presParOf" srcId="{CEBF0C75-A33A-44E3-B2BE-A3AD181B2960}" destId="{0D0DF0D4-F998-49BB-8E6E-F4ACC64156C6}" srcOrd="3" destOrd="0" presId="urn:microsoft.com/office/officeart/2008/layout/VerticalCurvedList"/>
    <dgm:cxn modelId="{79E730F5-0B0B-477E-9F57-83D66E98D0AF}" type="presParOf" srcId="{CEBF0C75-A33A-44E3-B2BE-A3AD181B2960}" destId="{5C132523-0BE6-4FCD-B845-0A3AC6C95438}" srcOrd="4" destOrd="0" presId="urn:microsoft.com/office/officeart/2008/layout/VerticalCurvedList"/>
    <dgm:cxn modelId="{F3C76D77-7203-4ED5-9AF4-A2038270DECB}" type="presParOf" srcId="{5C132523-0BE6-4FCD-B845-0A3AC6C95438}" destId="{86DC45CE-F22A-4000-9A6F-CEF029D07BD5}" srcOrd="0" destOrd="0" presId="urn:microsoft.com/office/officeart/2008/layout/VerticalCurvedList"/>
    <dgm:cxn modelId="{F6FEE398-A201-4CDB-A1A5-8A4A7216468F}" type="presParOf" srcId="{CEBF0C75-A33A-44E3-B2BE-A3AD181B2960}" destId="{49A1C96C-595A-4AC6-B47C-B077F8F7FA18}" srcOrd="5" destOrd="0" presId="urn:microsoft.com/office/officeart/2008/layout/VerticalCurvedList"/>
    <dgm:cxn modelId="{3D53993A-1EB0-4D73-B12D-A39262AEC2E9}" type="presParOf" srcId="{CEBF0C75-A33A-44E3-B2BE-A3AD181B2960}" destId="{A0AAC8FC-3A2A-440E-8B45-2E4E6A64C99F}" srcOrd="6" destOrd="0" presId="urn:microsoft.com/office/officeart/2008/layout/VerticalCurvedList"/>
    <dgm:cxn modelId="{0244C9CE-9874-4438-BEF4-E16901067E0B}" type="presParOf" srcId="{A0AAC8FC-3A2A-440E-8B45-2E4E6A64C99F}" destId="{95C331A2-20A5-49E4-B883-CAF755CC14A9}" srcOrd="0" destOrd="0" presId="urn:microsoft.com/office/officeart/2008/layout/VerticalCurvedList"/>
    <dgm:cxn modelId="{66E1A076-773C-4B8C-B05D-88E978FEC2DB}" type="presParOf" srcId="{CEBF0C75-A33A-44E3-B2BE-A3AD181B2960}" destId="{8A64B0E4-8C5C-4251-BB0F-7AB0F39DAD5A}" srcOrd="7" destOrd="0" presId="urn:microsoft.com/office/officeart/2008/layout/VerticalCurvedList"/>
    <dgm:cxn modelId="{7CC8FEF9-7189-4725-91F9-4ED0C4A6EC26}" type="presParOf" srcId="{CEBF0C75-A33A-44E3-B2BE-A3AD181B2960}" destId="{7BD109B5-DFC5-4C47-8F6A-A17AF285F28B}" srcOrd="8" destOrd="0" presId="urn:microsoft.com/office/officeart/2008/layout/VerticalCurvedList"/>
    <dgm:cxn modelId="{AF399A42-28F1-4792-8B5A-6D52287D6A95}" type="presParOf" srcId="{7BD109B5-DFC5-4C47-8F6A-A17AF285F28B}" destId="{4581FC3A-3005-4CAD-8D4A-B91A95FC9008}" srcOrd="0" destOrd="0" presId="urn:microsoft.com/office/officeart/2008/layout/VerticalCurvedList"/>
    <dgm:cxn modelId="{26FE7C69-D1C5-4F17-8859-9DB07D31B920}" type="presParOf" srcId="{CEBF0C75-A33A-44E3-B2BE-A3AD181B2960}" destId="{46BD2DAC-95DB-474E-B3B0-94BD44C52BA7}" srcOrd="9" destOrd="0" presId="urn:microsoft.com/office/officeart/2008/layout/VerticalCurvedList"/>
    <dgm:cxn modelId="{F90B8D61-14BA-4943-B3EF-40CC0FD197CB}" type="presParOf" srcId="{CEBF0C75-A33A-44E3-B2BE-A3AD181B2960}" destId="{660C7A0C-5623-49F0-A6E6-8777AF8E4317}" srcOrd="10" destOrd="0" presId="urn:microsoft.com/office/officeart/2008/layout/VerticalCurvedList"/>
    <dgm:cxn modelId="{3A1AA295-0C31-468C-880A-1C923041F265}" type="presParOf" srcId="{660C7A0C-5623-49F0-A6E6-8777AF8E4317}" destId="{89BDF62B-385D-4BFC-9E52-18A96565B591}" srcOrd="0" destOrd="0" presId="urn:microsoft.com/office/officeart/2008/layout/VerticalCurvedList"/>
    <dgm:cxn modelId="{A8BCFC5C-1CF8-42F6-BA3B-CAAFD4085841}" type="presParOf" srcId="{CEBF0C75-A33A-44E3-B2BE-A3AD181B2960}" destId="{70EF5889-9D80-49BB-9848-D22E3A4B50BC}" srcOrd="11" destOrd="0" presId="urn:microsoft.com/office/officeart/2008/layout/VerticalCurvedList"/>
    <dgm:cxn modelId="{66CC747D-D00F-4D69-828C-7AD2A46DC17D}" type="presParOf" srcId="{CEBF0C75-A33A-44E3-B2BE-A3AD181B2960}" destId="{8D040EF0-982F-4BF1-A05B-C423CC3543EB}" srcOrd="12" destOrd="0" presId="urn:microsoft.com/office/officeart/2008/layout/VerticalCurvedList"/>
    <dgm:cxn modelId="{029C86F7-E86C-4321-8386-5083EE75BBB4}" type="presParOf" srcId="{8D040EF0-982F-4BF1-A05B-C423CC3543EB}" destId="{24DB2701-D453-4C4C-87A5-C591071E3608}" srcOrd="0" destOrd="0" presId="urn:microsoft.com/office/officeart/2008/layout/VerticalCurvedList"/>
    <dgm:cxn modelId="{35D0C32A-5617-4EA8-8DC0-81714A9B6118}" type="presParOf" srcId="{CEBF0C75-A33A-44E3-B2BE-A3AD181B2960}" destId="{F2833C75-FDBC-40A3-8B80-82F93C109F44}" srcOrd="13" destOrd="0" presId="urn:microsoft.com/office/officeart/2008/layout/VerticalCurvedList"/>
    <dgm:cxn modelId="{C2EC8461-880D-473F-9414-7467CB0DF8AB}" type="presParOf" srcId="{CEBF0C75-A33A-44E3-B2BE-A3AD181B2960}" destId="{6D1A8E1C-0A1C-45EE-B547-A78B78180AD8}" srcOrd="14" destOrd="0" presId="urn:microsoft.com/office/officeart/2008/layout/VerticalCurvedList"/>
    <dgm:cxn modelId="{90FF0AC5-131E-4B05-824E-B1963A5BDE18}" type="presParOf" srcId="{6D1A8E1C-0A1C-45EE-B547-A78B78180AD8}" destId="{0BA8566C-5A28-4C86-AB8A-A34E6C6D2D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59E63D-9680-4462-8552-23D9C88C7EA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66C029E-7751-4500-88C4-F4FE166E52C9}">
      <dgm:prSet phldrT="[文字]"/>
      <dgm:spPr/>
      <dgm:t>
        <a:bodyPr/>
        <a:lstStyle/>
        <a:p>
          <a:r>
            <a:rPr lang="zh-TW" altLang="en-US" b="1" dirty="0"/>
            <a:t>稿轉函 </a:t>
          </a:r>
          <a:r>
            <a:rPr lang="en-US" altLang="zh-TW" b="1" dirty="0"/>
            <a:t>(</a:t>
          </a:r>
          <a:r>
            <a:rPr lang="zh-TW" altLang="en-US" b="1" dirty="0"/>
            <a:t>抄件</a:t>
          </a:r>
          <a:r>
            <a:rPr lang="en-US" altLang="zh-TW" b="1" dirty="0"/>
            <a:t>)</a:t>
          </a:r>
          <a:endParaRPr lang="zh-TW" altLang="en-US" b="1" dirty="0"/>
        </a:p>
      </dgm:t>
    </dgm:pt>
    <dgm:pt modelId="{4FB460F0-11CE-4426-A794-1D5EB03D3FE2}" type="parTrans" cxnId="{C40E73BF-46D9-4D6C-BA95-41CE5787863A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38FAE570-9E4B-4497-9DB9-E2D8FB84CCEB}" type="sibTrans" cxnId="{C40E73BF-46D9-4D6C-BA95-41CE5787863A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C9467499-62FB-42EB-B978-AE6109230F06}">
      <dgm:prSet phldrT="[文字]"/>
      <dgm:spPr/>
      <dgm:t>
        <a:bodyPr/>
        <a:lstStyle/>
        <a:p>
          <a:r>
            <a:rPr lang="zh-TW" altLang="en-US" b="1"/>
            <a:t>多址分文轉出</a:t>
          </a:r>
          <a:r>
            <a:rPr lang="en-US" altLang="zh-TW" b="1"/>
            <a:t>DI</a:t>
          </a:r>
          <a:r>
            <a:rPr lang="zh-TW" altLang="en-US" b="1"/>
            <a:t>、列印紙本 </a:t>
          </a:r>
          <a:endParaRPr lang="zh-TW" altLang="en-US" b="1" dirty="0"/>
        </a:p>
      </dgm:t>
    </dgm:pt>
    <dgm:pt modelId="{4B1098A4-2D08-487C-8FE7-0AFB1BF05687}" type="parTrans" cxnId="{F4D0DB44-F60A-4E81-ABF6-CE85914311A4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8AB42420-D32C-4F90-A408-5853016094E4}" type="sibTrans" cxnId="{F4D0DB44-F60A-4E81-ABF6-CE85914311A4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C0ECDCE5-07E1-4D49-8496-153174C3E538}">
      <dgm:prSet phldrT="[文字]"/>
      <dgm:spPr/>
      <dgm:t>
        <a:bodyPr/>
        <a:lstStyle/>
        <a:p>
          <a:r>
            <a:rPr lang="zh-TW" altLang="en-US" b="1"/>
            <a:t>發文清單</a:t>
          </a:r>
          <a:endParaRPr lang="en-US" altLang="zh-TW" b="1" dirty="0"/>
        </a:p>
      </dgm:t>
    </dgm:pt>
    <dgm:pt modelId="{D0145EAE-055E-4E31-AB49-B7E47234F753}" type="parTrans" cxnId="{8649B839-4231-452B-9A64-A694B58AF63D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FDCA72CA-5150-4526-A6B6-B9BC324FC3EC}" type="sibTrans" cxnId="{8649B839-4231-452B-9A64-A694B58AF63D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F5595831-F0D0-45EB-A466-D7B248ACE8AD}">
      <dgm:prSet phldrT="[文字]"/>
      <dgm:spPr/>
      <dgm:t>
        <a:bodyPr/>
        <a:lstStyle/>
        <a:p>
          <a:r>
            <a:rPr lang="en-US" altLang="zh-TW" b="1" dirty="0"/>
            <a:t>(</a:t>
          </a:r>
          <a:r>
            <a:rPr lang="zh-TW" altLang="en-US" b="1"/>
            <a:t>紙本</a:t>
          </a:r>
          <a:r>
            <a:rPr lang="en-US" altLang="zh-TW" b="1" dirty="0"/>
            <a:t>)</a:t>
          </a:r>
          <a:r>
            <a:rPr lang="zh-TW" altLang="en-US" b="1" dirty="0"/>
            <a:t> 署名條戳章</a:t>
          </a:r>
        </a:p>
      </dgm:t>
    </dgm:pt>
    <dgm:pt modelId="{B822F64E-C130-4970-8C40-29B9DDDCABD1}" type="parTrans" cxnId="{37438533-7D2F-4518-9708-FCB4581DBC48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861C3A0B-0BCE-4F26-9C88-753287066CA7}" type="sibTrans" cxnId="{37438533-7D2F-4518-9708-FCB4581DBC48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16E3E31B-496C-4C6E-927A-A406AA34973C}">
      <dgm:prSet phldrT="[文字]"/>
      <dgm:spPr/>
      <dgm:t>
        <a:bodyPr/>
        <a:lstStyle/>
        <a:p>
          <a:r>
            <a:rPr lang="zh-TW" altLang="en-US" b="1"/>
            <a:t>發文登記</a:t>
          </a:r>
          <a:endParaRPr lang="zh-TW" altLang="en-US" b="1" dirty="0"/>
        </a:p>
      </dgm:t>
    </dgm:pt>
    <dgm:pt modelId="{98999DB4-18E9-4B9F-9B8E-BBD6C3A8A7B9}" type="parTrans" cxnId="{8B6BBD6E-296C-4105-8A1F-AA159D6A57A7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F812EB53-1F2F-457D-8EED-B908FE49EDF9}" type="sibTrans" cxnId="{8B6BBD6E-296C-4105-8A1F-AA159D6A57A7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432655C6-A151-47E1-9CA7-A9A515E5A266}">
      <dgm:prSet phldrT="[文字]"/>
      <dgm:spPr/>
      <dgm:t>
        <a:bodyPr/>
        <a:lstStyle/>
        <a:p>
          <a:r>
            <a:rPr lang="zh-TW" altLang="en-US" b="1"/>
            <a:t>送歸檔</a:t>
          </a:r>
          <a:endParaRPr lang="zh-TW" altLang="en-US" b="1" dirty="0"/>
        </a:p>
      </dgm:t>
    </dgm:pt>
    <dgm:pt modelId="{6EBF66B7-741A-43EA-8BD1-8DB231F388C5}" type="parTrans" cxnId="{75C4D5C9-74F1-45EB-B9CB-56E61723D5DF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8476B862-1C70-4D74-8186-6905460CAFAD}" type="sibTrans" cxnId="{75C4D5C9-74F1-45EB-B9CB-56E61723D5DF}">
      <dgm:prSet/>
      <dgm:spPr/>
      <dgm:t>
        <a:bodyPr/>
        <a:lstStyle/>
        <a:p>
          <a:endParaRPr lang="zh-TW" altLang="en-US" b="1">
            <a:solidFill>
              <a:schemeClr val="bg1">
                <a:lumMod val="95000"/>
              </a:schemeClr>
            </a:solidFill>
          </a:endParaRPr>
        </a:p>
      </dgm:t>
    </dgm:pt>
    <dgm:pt modelId="{70EA764A-B07C-4DBA-B51C-DCBF230F9F8B}">
      <dgm:prSet phldrT="[文字]"/>
      <dgm:spPr/>
      <dgm:t>
        <a:bodyPr/>
        <a:lstStyle/>
        <a:p>
          <a:r>
            <a:rPr lang="zh-TW" altLang="en-US" b="1" i="0"/>
            <a:t>待發文傳送</a:t>
          </a:r>
          <a:r>
            <a:rPr lang="en-US" altLang="zh-TW" b="1" i="0"/>
            <a:t>(</a:t>
          </a:r>
          <a:r>
            <a:rPr lang="zh-TW" altLang="en-US" b="1" i="0"/>
            <a:t>進件</a:t>
          </a:r>
          <a:r>
            <a:rPr lang="en-US" altLang="zh-TW" b="1" i="0"/>
            <a:t>)</a:t>
          </a:r>
          <a:endParaRPr lang="zh-TW" altLang="en-US" b="1" dirty="0"/>
        </a:p>
      </dgm:t>
    </dgm:pt>
    <dgm:pt modelId="{8F408159-B614-4327-865C-425650D8CEAD}" type="parTrans" cxnId="{4AD8E389-211C-4C51-90B6-09B1F884083F}">
      <dgm:prSet/>
      <dgm:spPr/>
      <dgm:t>
        <a:bodyPr/>
        <a:lstStyle/>
        <a:p>
          <a:endParaRPr lang="zh-TW" altLang="en-US" b="1"/>
        </a:p>
      </dgm:t>
    </dgm:pt>
    <dgm:pt modelId="{DEF0ECD2-1070-405A-B9AE-B23F3BA42C12}" type="sibTrans" cxnId="{4AD8E389-211C-4C51-90B6-09B1F884083F}">
      <dgm:prSet/>
      <dgm:spPr/>
      <dgm:t>
        <a:bodyPr/>
        <a:lstStyle/>
        <a:p>
          <a:endParaRPr lang="zh-TW" altLang="en-US" b="1"/>
        </a:p>
      </dgm:t>
    </dgm:pt>
    <dgm:pt modelId="{FBFAE04A-8E4F-4A8A-BCBA-34805313936F}">
      <dgm:prSet phldrT="[文字]"/>
      <dgm:spPr/>
      <dgm:t>
        <a:bodyPr/>
        <a:lstStyle/>
        <a:p>
          <a:r>
            <a:rPr lang="zh-TW" altLang="en-US" b="1" i="0"/>
            <a:t>待發文確認</a:t>
          </a:r>
          <a:r>
            <a:rPr lang="en-US" altLang="zh-TW" b="1" i="0"/>
            <a:t>(</a:t>
          </a:r>
          <a:r>
            <a:rPr lang="zh-TW" altLang="en-US" b="1" i="0"/>
            <a:t>發件</a:t>
          </a:r>
          <a:r>
            <a:rPr lang="en-US" altLang="zh-TW" b="1" i="0"/>
            <a:t>)</a:t>
          </a:r>
          <a:endParaRPr lang="zh-TW" altLang="en-US" b="1" dirty="0"/>
        </a:p>
      </dgm:t>
    </dgm:pt>
    <dgm:pt modelId="{04475934-847E-4FCA-8185-72B9EE264C50}" type="parTrans" cxnId="{2147D02C-E69B-416F-B0EE-0040902FBD8C}">
      <dgm:prSet/>
      <dgm:spPr/>
      <dgm:t>
        <a:bodyPr/>
        <a:lstStyle/>
        <a:p>
          <a:endParaRPr lang="zh-TW" altLang="en-US" b="1"/>
        </a:p>
      </dgm:t>
    </dgm:pt>
    <dgm:pt modelId="{5392142B-AA0D-4486-B521-4EB5A1A6A760}" type="sibTrans" cxnId="{2147D02C-E69B-416F-B0EE-0040902FBD8C}">
      <dgm:prSet/>
      <dgm:spPr/>
      <dgm:t>
        <a:bodyPr/>
        <a:lstStyle/>
        <a:p>
          <a:endParaRPr lang="zh-TW" altLang="en-US" b="1"/>
        </a:p>
      </dgm:t>
    </dgm:pt>
    <dgm:pt modelId="{06AB7131-1D7D-49DB-A5C6-E499F496557E}" type="pres">
      <dgm:prSet presAssocID="{D959E63D-9680-4462-8552-23D9C88C7EA0}" presName="CompostProcess" presStyleCnt="0">
        <dgm:presLayoutVars>
          <dgm:dir/>
          <dgm:resizeHandles val="exact"/>
        </dgm:presLayoutVars>
      </dgm:prSet>
      <dgm:spPr/>
    </dgm:pt>
    <dgm:pt modelId="{92C61053-CC31-4327-901B-DD27DAE87DBA}" type="pres">
      <dgm:prSet presAssocID="{D959E63D-9680-4462-8552-23D9C88C7EA0}" presName="arrow" presStyleLbl="bgShp" presStyleIdx="0" presStyleCnt="1"/>
      <dgm:spPr/>
    </dgm:pt>
    <dgm:pt modelId="{1E5AEB23-4F41-46DF-BF51-D94956259123}" type="pres">
      <dgm:prSet presAssocID="{D959E63D-9680-4462-8552-23D9C88C7EA0}" presName="linearProcess" presStyleCnt="0"/>
      <dgm:spPr/>
    </dgm:pt>
    <dgm:pt modelId="{1A431CD2-B8C5-4269-9565-3B9FF4645E13}" type="pres">
      <dgm:prSet presAssocID="{70EA764A-B07C-4DBA-B51C-DCBF230F9F8B}" presName="textNode" presStyleLbl="node1" presStyleIdx="0" presStyleCnt="8">
        <dgm:presLayoutVars>
          <dgm:bulletEnabled val="1"/>
        </dgm:presLayoutVars>
      </dgm:prSet>
      <dgm:spPr/>
    </dgm:pt>
    <dgm:pt modelId="{779BB5A6-4DF8-49B0-ADC8-837327C4E2E1}" type="pres">
      <dgm:prSet presAssocID="{DEF0ECD2-1070-405A-B9AE-B23F3BA42C12}" presName="sibTrans" presStyleCnt="0"/>
      <dgm:spPr/>
    </dgm:pt>
    <dgm:pt modelId="{C4F8A606-792F-4E17-B1D1-A898474A6F5B}" type="pres">
      <dgm:prSet presAssocID="{C66C029E-7751-4500-88C4-F4FE166E52C9}" presName="textNode" presStyleLbl="node1" presStyleIdx="1" presStyleCnt="8">
        <dgm:presLayoutVars>
          <dgm:bulletEnabled val="1"/>
        </dgm:presLayoutVars>
      </dgm:prSet>
      <dgm:spPr/>
    </dgm:pt>
    <dgm:pt modelId="{758DCE64-F5B6-48D4-ABB2-70371CD5A5EC}" type="pres">
      <dgm:prSet presAssocID="{38FAE570-9E4B-4497-9DB9-E2D8FB84CCEB}" presName="sibTrans" presStyleCnt="0"/>
      <dgm:spPr/>
    </dgm:pt>
    <dgm:pt modelId="{A3D9C66A-D464-428D-A1D8-9038FF28CD5F}" type="pres">
      <dgm:prSet presAssocID="{F5595831-F0D0-45EB-A466-D7B248ACE8AD}" presName="textNode" presStyleLbl="node1" presStyleIdx="2" presStyleCnt="8">
        <dgm:presLayoutVars>
          <dgm:bulletEnabled val="1"/>
        </dgm:presLayoutVars>
      </dgm:prSet>
      <dgm:spPr/>
    </dgm:pt>
    <dgm:pt modelId="{5D1E25B4-EFF6-442A-B13B-ABC9F5C70A07}" type="pres">
      <dgm:prSet presAssocID="{861C3A0B-0BCE-4F26-9C88-753287066CA7}" presName="sibTrans" presStyleCnt="0"/>
      <dgm:spPr/>
    </dgm:pt>
    <dgm:pt modelId="{F0A78AD0-48D9-40A2-8571-57FB2556FD25}" type="pres">
      <dgm:prSet presAssocID="{C9467499-62FB-42EB-B978-AE6109230F06}" presName="textNode" presStyleLbl="node1" presStyleIdx="3" presStyleCnt="8">
        <dgm:presLayoutVars>
          <dgm:bulletEnabled val="1"/>
        </dgm:presLayoutVars>
      </dgm:prSet>
      <dgm:spPr/>
    </dgm:pt>
    <dgm:pt modelId="{4F777E37-6F7F-4F27-9296-AA2450056C5C}" type="pres">
      <dgm:prSet presAssocID="{8AB42420-D32C-4F90-A408-5853016094E4}" presName="sibTrans" presStyleCnt="0"/>
      <dgm:spPr/>
    </dgm:pt>
    <dgm:pt modelId="{B544860A-76A5-401C-96DB-2049F9C107B9}" type="pres">
      <dgm:prSet presAssocID="{C0ECDCE5-07E1-4D49-8496-153174C3E538}" presName="textNode" presStyleLbl="node1" presStyleIdx="4" presStyleCnt="8">
        <dgm:presLayoutVars>
          <dgm:bulletEnabled val="1"/>
        </dgm:presLayoutVars>
      </dgm:prSet>
      <dgm:spPr/>
    </dgm:pt>
    <dgm:pt modelId="{A9A1B837-6077-4DD2-B139-0AF396E6062A}" type="pres">
      <dgm:prSet presAssocID="{FDCA72CA-5150-4526-A6B6-B9BC324FC3EC}" presName="sibTrans" presStyleCnt="0"/>
      <dgm:spPr/>
    </dgm:pt>
    <dgm:pt modelId="{18D351A2-12F5-4D99-9717-14BA6555DDA7}" type="pres">
      <dgm:prSet presAssocID="{16E3E31B-496C-4C6E-927A-A406AA34973C}" presName="textNode" presStyleLbl="node1" presStyleIdx="5" presStyleCnt="8">
        <dgm:presLayoutVars>
          <dgm:bulletEnabled val="1"/>
        </dgm:presLayoutVars>
      </dgm:prSet>
      <dgm:spPr/>
    </dgm:pt>
    <dgm:pt modelId="{8B18E575-B70C-4216-B7CE-7210CDA3383E}" type="pres">
      <dgm:prSet presAssocID="{F812EB53-1F2F-457D-8EED-B908FE49EDF9}" presName="sibTrans" presStyleCnt="0"/>
      <dgm:spPr/>
    </dgm:pt>
    <dgm:pt modelId="{F2581963-62DB-4751-A522-6480DED8E606}" type="pres">
      <dgm:prSet presAssocID="{FBFAE04A-8E4F-4A8A-BCBA-34805313936F}" presName="textNode" presStyleLbl="node1" presStyleIdx="6" presStyleCnt="8">
        <dgm:presLayoutVars>
          <dgm:bulletEnabled val="1"/>
        </dgm:presLayoutVars>
      </dgm:prSet>
      <dgm:spPr/>
    </dgm:pt>
    <dgm:pt modelId="{51CA3423-8E1C-4CDD-8F91-C2D620E3690A}" type="pres">
      <dgm:prSet presAssocID="{5392142B-AA0D-4486-B521-4EB5A1A6A760}" presName="sibTrans" presStyleCnt="0"/>
      <dgm:spPr/>
    </dgm:pt>
    <dgm:pt modelId="{52158AAD-5301-4741-AAEA-A0EE00E6A30D}" type="pres">
      <dgm:prSet presAssocID="{432655C6-A151-47E1-9CA7-A9A515E5A266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2147D02C-E69B-416F-B0EE-0040902FBD8C}" srcId="{D959E63D-9680-4462-8552-23D9C88C7EA0}" destId="{FBFAE04A-8E4F-4A8A-BCBA-34805313936F}" srcOrd="6" destOrd="0" parTransId="{04475934-847E-4FCA-8185-72B9EE264C50}" sibTransId="{5392142B-AA0D-4486-B521-4EB5A1A6A760}"/>
    <dgm:cxn modelId="{37438533-7D2F-4518-9708-FCB4581DBC48}" srcId="{D959E63D-9680-4462-8552-23D9C88C7EA0}" destId="{F5595831-F0D0-45EB-A466-D7B248ACE8AD}" srcOrd="2" destOrd="0" parTransId="{B822F64E-C130-4970-8C40-29B9DDDCABD1}" sibTransId="{861C3A0B-0BCE-4F26-9C88-753287066CA7}"/>
    <dgm:cxn modelId="{8649B839-4231-452B-9A64-A694B58AF63D}" srcId="{D959E63D-9680-4462-8552-23D9C88C7EA0}" destId="{C0ECDCE5-07E1-4D49-8496-153174C3E538}" srcOrd="4" destOrd="0" parTransId="{D0145EAE-055E-4E31-AB49-B7E47234F753}" sibTransId="{FDCA72CA-5150-4526-A6B6-B9BC324FC3EC}"/>
    <dgm:cxn modelId="{A043E63F-6BB7-4C38-BF7C-1952CCB6FC04}" type="presOf" srcId="{FBFAE04A-8E4F-4A8A-BCBA-34805313936F}" destId="{F2581963-62DB-4751-A522-6480DED8E606}" srcOrd="0" destOrd="0" presId="urn:microsoft.com/office/officeart/2005/8/layout/hProcess9"/>
    <dgm:cxn modelId="{E4895042-6E56-4783-8A61-AF01E771D599}" type="presOf" srcId="{C9467499-62FB-42EB-B978-AE6109230F06}" destId="{F0A78AD0-48D9-40A2-8571-57FB2556FD25}" srcOrd="0" destOrd="0" presId="urn:microsoft.com/office/officeart/2005/8/layout/hProcess9"/>
    <dgm:cxn modelId="{F4D0DB44-F60A-4E81-ABF6-CE85914311A4}" srcId="{D959E63D-9680-4462-8552-23D9C88C7EA0}" destId="{C9467499-62FB-42EB-B978-AE6109230F06}" srcOrd="3" destOrd="0" parTransId="{4B1098A4-2D08-487C-8FE7-0AFB1BF05687}" sibTransId="{8AB42420-D32C-4F90-A408-5853016094E4}"/>
    <dgm:cxn modelId="{7E22F04B-7FC6-46C8-8344-31E489E250F1}" type="presOf" srcId="{432655C6-A151-47E1-9CA7-A9A515E5A266}" destId="{52158AAD-5301-4741-AAEA-A0EE00E6A30D}" srcOrd="0" destOrd="0" presId="urn:microsoft.com/office/officeart/2005/8/layout/hProcess9"/>
    <dgm:cxn modelId="{3A15624E-4CA2-4ED5-93B8-70CA267248CE}" type="presOf" srcId="{C0ECDCE5-07E1-4D49-8496-153174C3E538}" destId="{B544860A-76A5-401C-96DB-2049F9C107B9}" srcOrd="0" destOrd="0" presId="urn:microsoft.com/office/officeart/2005/8/layout/hProcess9"/>
    <dgm:cxn modelId="{8B6BBD6E-296C-4105-8A1F-AA159D6A57A7}" srcId="{D959E63D-9680-4462-8552-23D9C88C7EA0}" destId="{16E3E31B-496C-4C6E-927A-A406AA34973C}" srcOrd="5" destOrd="0" parTransId="{98999DB4-18E9-4B9F-9B8E-BBD6C3A8A7B9}" sibTransId="{F812EB53-1F2F-457D-8EED-B908FE49EDF9}"/>
    <dgm:cxn modelId="{39FA6358-0325-49C5-BF37-BF5245C011A7}" type="presOf" srcId="{70EA764A-B07C-4DBA-B51C-DCBF230F9F8B}" destId="{1A431CD2-B8C5-4269-9565-3B9FF4645E13}" srcOrd="0" destOrd="0" presId="urn:microsoft.com/office/officeart/2005/8/layout/hProcess9"/>
    <dgm:cxn modelId="{81209B80-AF5F-4483-A155-36E9627315BE}" type="presOf" srcId="{16E3E31B-496C-4C6E-927A-A406AA34973C}" destId="{18D351A2-12F5-4D99-9717-14BA6555DDA7}" srcOrd="0" destOrd="0" presId="urn:microsoft.com/office/officeart/2005/8/layout/hProcess9"/>
    <dgm:cxn modelId="{41167D84-A44E-4AF9-A73C-B014F944DD5D}" type="presOf" srcId="{C66C029E-7751-4500-88C4-F4FE166E52C9}" destId="{C4F8A606-792F-4E17-B1D1-A898474A6F5B}" srcOrd="0" destOrd="0" presId="urn:microsoft.com/office/officeart/2005/8/layout/hProcess9"/>
    <dgm:cxn modelId="{4AD8E389-211C-4C51-90B6-09B1F884083F}" srcId="{D959E63D-9680-4462-8552-23D9C88C7EA0}" destId="{70EA764A-B07C-4DBA-B51C-DCBF230F9F8B}" srcOrd="0" destOrd="0" parTransId="{8F408159-B614-4327-865C-425650D8CEAD}" sibTransId="{DEF0ECD2-1070-405A-B9AE-B23F3BA42C12}"/>
    <dgm:cxn modelId="{941E27BC-15FF-4004-BC32-91893AC0BFC5}" type="presOf" srcId="{D959E63D-9680-4462-8552-23D9C88C7EA0}" destId="{06AB7131-1D7D-49DB-A5C6-E499F496557E}" srcOrd="0" destOrd="0" presId="urn:microsoft.com/office/officeart/2005/8/layout/hProcess9"/>
    <dgm:cxn modelId="{C40E73BF-46D9-4D6C-BA95-41CE5787863A}" srcId="{D959E63D-9680-4462-8552-23D9C88C7EA0}" destId="{C66C029E-7751-4500-88C4-F4FE166E52C9}" srcOrd="1" destOrd="0" parTransId="{4FB460F0-11CE-4426-A794-1D5EB03D3FE2}" sibTransId="{38FAE570-9E4B-4497-9DB9-E2D8FB84CCEB}"/>
    <dgm:cxn modelId="{75C4D5C9-74F1-45EB-B9CB-56E61723D5DF}" srcId="{D959E63D-9680-4462-8552-23D9C88C7EA0}" destId="{432655C6-A151-47E1-9CA7-A9A515E5A266}" srcOrd="7" destOrd="0" parTransId="{6EBF66B7-741A-43EA-8BD1-8DB231F388C5}" sibTransId="{8476B862-1C70-4D74-8186-6905460CAFAD}"/>
    <dgm:cxn modelId="{3CA243F7-EBAB-4E16-A8AE-13DCADA2BF82}" type="presOf" srcId="{F5595831-F0D0-45EB-A466-D7B248ACE8AD}" destId="{A3D9C66A-D464-428D-A1D8-9038FF28CD5F}" srcOrd="0" destOrd="0" presId="urn:microsoft.com/office/officeart/2005/8/layout/hProcess9"/>
    <dgm:cxn modelId="{A7B0FEC9-743F-4B03-A6D1-7ECD36B8B4D9}" type="presParOf" srcId="{06AB7131-1D7D-49DB-A5C6-E499F496557E}" destId="{92C61053-CC31-4327-901B-DD27DAE87DBA}" srcOrd="0" destOrd="0" presId="urn:microsoft.com/office/officeart/2005/8/layout/hProcess9"/>
    <dgm:cxn modelId="{F0DC7D84-330A-4DB0-B29F-3C554C0668E4}" type="presParOf" srcId="{06AB7131-1D7D-49DB-A5C6-E499F496557E}" destId="{1E5AEB23-4F41-46DF-BF51-D94956259123}" srcOrd="1" destOrd="0" presId="urn:microsoft.com/office/officeart/2005/8/layout/hProcess9"/>
    <dgm:cxn modelId="{41429267-6355-4429-8776-E06A3AFA45EA}" type="presParOf" srcId="{1E5AEB23-4F41-46DF-BF51-D94956259123}" destId="{1A431CD2-B8C5-4269-9565-3B9FF4645E13}" srcOrd="0" destOrd="0" presId="urn:microsoft.com/office/officeart/2005/8/layout/hProcess9"/>
    <dgm:cxn modelId="{8587CB0A-BB6A-4C79-8437-9A720940C750}" type="presParOf" srcId="{1E5AEB23-4F41-46DF-BF51-D94956259123}" destId="{779BB5A6-4DF8-49B0-ADC8-837327C4E2E1}" srcOrd="1" destOrd="0" presId="urn:microsoft.com/office/officeart/2005/8/layout/hProcess9"/>
    <dgm:cxn modelId="{F96E1824-DD40-4853-8DD2-35148A00C71D}" type="presParOf" srcId="{1E5AEB23-4F41-46DF-BF51-D94956259123}" destId="{C4F8A606-792F-4E17-B1D1-A898474A6F5B}" srcOrd="2" destOrd="0" presId="urn:microsoft.com/office/officeart/2005/8/layout/hProcess9"/>
    <dgm:cxn modelId="{D44F0C9F-8E43-4478-8CB4-AADE3DC33444}" type="presParOf" srcId="{1E5AEB23-4F41-46DF-BF51-D94956259123}" destId="{758DCE64-F5B6-48D4-ABB2-70371CD5A5EC}" srcOrd="3" destOrd="0" presId="urn:microsoft.com/office/officeart/2005/8/layout/hProcess9"/>
    <dgm:cxn modelId="{AC66A518-F77B-48C6-ADCD-260D9B1A0462}" type="presParOf" srcId="{1E5AEB23-4F41-46DF-BF51-D94956259123}" destId="{A3D9C66A-D464-428D-A1D8-9038FF28CD5F}" srcOrd="4" destOrd="0" presId="urn:microsoft.com/office/officeart/2005/8/layout/hProcess9"/>
    <dgm:cxn modelId="{A477A65C-6161-4092-8A27-69E57791FE8C}" type="presParOf" srcId="{1E5AEB23-4F41-46DF-BF51-D94956259123}" destId="{5D1E25B4-EFF6-442A-B13B-ABC9F5C70A07}" srcOrd="5" destOrd="0" presId="urn:microsoft.com/office/officeart/2005/8/layout/hProcess9"/>
    <dgm:cxn modelId="{D8A90149-AFF7-49C9-B9B1-D0A140602683}" type="presParOf" srcId="{1E5AEB23-4F41-46DF-BF51-D94956259123}" destId="{F0A78AD0-48D9-40A2-8571-57FB2556FD25}" srcOrd="6" destOrd="0" presId="urn:microsoft.com/office/officeart/2005/8/layout/hProcess9"/>
    <dgm:cxn modelId="{9C8E0F25-A784-488C-AD87-BF0EE8979FCC}" type="presParOf" srcId="{1E5AEB23-4F41-46DF-BF51-D94956259123}" destId="{4F777E37-6F7F-4F27-9296-AA2450056C5C}" srcOrd="7" destOrd="0" presId="urn:microsoft.com/office/officeart/2005/8/layout/hProcess9"/>
    <dgm:cxn modelId="{57AECF3C-0D73-4072-B5B7-CA2B93D5539A}" type="presParOf" srcId="{1E5AEB23-4F41-46DF-BF51-D94956259123}" destId="{B544860A-76A5-401C-96DB-2049F9C107B9}" srcOrd="8" destOrd="0" presId="urn:microsoft.com/office/officeart/2005/8/layout/hProcess9"/>
    <dgm:cxn modelId="{E26998E3-4BCE-4BD7-AF1F-FF4FD2303E95}" type="presParOf" srcId="{1E5AEB23-4F41-46DF-BF51-D94956259123}" destId="{A9A1B837-6077-4DD2-B139-0AF396E6062A}" srcOrd="9" destOrd="0" presId="urn:microsoft.com/office/officeart/2005/8/layout/hProcess9"/>
    <dgm:cxn modelId="{4E7F8EDF-4E14-410D-9BCD-EB48E0654E6D}" type="presParOf" srcId="{1E5AEB23-4F41-46DF-BF51-D94956259123}" destId="{18D351A2-12F5-4D99-9717-14BA6555DDA7}" srcOrd="10" destOrd="0" presId="urn:microsoft.com/office/officeart/2005/8/layout/hProcess9"/>
    <dgm:cxn modelId="{460CF688-2EF0-4508-BE33-E2D666B74B98}" type="presParOf" srcId="{1E5AEB23-4F41-46DF-BF51-D94956259123}" destId="{8B18E575-B70C-4216-B7CE-7210CDA3383E}" srcOrd="11" destOrd="0" presId="urn:microsoft.com/office/officeart/2005/8/layout/hProcess9"/>
    <dgm:cxn modelId="{DF757103-13EC-4641-86C1-3B1FE4C66DCC}" type="presParOf" srcId="{1E5AEB23-4F41-46DF-BF51-D94956259123}" destId="{F2581963-62DB-4751-A522-6480DED8E606}" srcOrd="12" destOrd="0" presId="urn:microsoft.com/office/officeart/2005/8/layout/hProcess9"/>
    <dgm:cxn modelId="{63C1F4F3-4F2E-4C1C-AE3D-D08E93CD8A6A}" type="presParOf" srcId="{1E5AEB23-4F41-46DF-BF51-D94956259123}" destId="{51CA3423-8E1C-4CDD-8F91-C2D620E3690A}" srcOrd="13" destOrd="0" presId="urn:microsoft.com/office/officeart/2005/8/layout/hProcess9"/>
    <dgm:cxn modelId="{2C2D422D-BB52-4FBC-80E0-B3FBB3470CA8}" type="presParOf" srcId="{1E5AEB23-4F41-46DF-BF51-D94956259123}" destId="{52158AAD-5301-4741-AAEA-A0EE00E6A30D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F7918-27B0-4019-88A3-2B30250B2A6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E961FFC8-F705-484C-8802-D42AAE04FA8D}">
      <dgm:prSet phldrT="[文字]"/>
      <dgm:spPr/>
      <dgm:t>
        <a:bodyPr/>
        <a:lstStyle/>
        <a:p>
          <a:r>
            <a:rPr lang="zh-TW" altLang="en-US" dirty="0"/>
            <a:t>再次稿轉函</a:t>
          </a:r>
          <a:endParaRPr lang="en-US" altLang="zh-TW" dirty="0"/>
        </a:p>
      </dgm:t>
    </dgm:pt>
    <dgm:pt modelId="{FFF2CCD4-8820-48E3-B2BD-78FC30C7F670}" type="parTrans" cxnId="{A688B5E6-75F4-48FA-BD65-9C27F2308E25}">
      <dgm:prSet/>
      <dgm:spPr/>
      <dgm:t>
        <a:bodyPr/>
        <a:lstStyle/>
        <a:p>
          <a:endParaRPr lang="zh-TW" altLang="en-US"/>
        </a:p>
      </dgm:t>
    </dgm:pt>
    <dgm:pt modelId="{A2CA5900-A9F1-4C9F-95A3-B90C8E5A3D78}" type="sibTrans" cxnId="{A688B5E6-75F4-48FA-BD65-9C27F2308E25}">
      <dgm:prSet/>
      <dgm:spPr/>
      <dgm:t>
        <a:bodyPr/>
        <a:lstStyle/>
        <a:p>
          <a:endParaRPr lang="zh-TW" altLang="en-US"/>
        </a:p>
      </dgm:t>
    </dgm:pt>
    <dgm:pt modelId="{A66C87E6-7FB5-429E-B343-8F2396D73A15}">
      <dgm:prSet phldrT="[文字]"/>
      <dgm:spPr/>
      <dgm:t>
        <a:bodyPr/>
        <a:lstStyle/>
        <a:p>
          <a:r>
            <a:rPr lang="zh-TW" altLang="en-US" dirty="0"/>
            <a:t>多址分文</a:t>
          </a:r>
          <a:r>
            <a:rPr lang="en-US" altLang="zh-TW" dirty="0"/>
            <a:t>(</a:t>
          </a:r>
          <a:r>
            <a:rPr lang="zh-TW" altLang="en-US" dirty="0"/>
            <a:t>勾選補發對象</a:t>
          </a:r>
          <a:r>
            <a:rPr lang="en-US" altLang="zh-TW" dirty="0"/>
            <a:t>)</a:t>
          </a:r>
          <a:endParaRPr lang="zh-TW" altLang="en-US" dirty="0"/>
        </a:p>
      </dgm:t>
    </dgm:pt>
    <dgm:pt modelId="{8E4A9B35-696D-4270-A3A0-2E962440819F}" type="parTrans" cxnId="{435B5F95-3382-454F-9C84-438ED69CA1B8}">
      <dgm:prSet/>
      <dgm:spPr/>
      <dgm:t>
        <a:bodyPr/>
        <a:lstStyle/>
        <a:p>
          <a:endParaRPr lang="zh-TW" altLang="en-US"/>
        </a:p>
      </dgm:t>
    </dgm:pt>
    <dgm:pt modelId="{919868C4-13D8-4955-9E4F-5645FB4D4D3D}" type="sibTrans" cxnId="{435B5F95-3382-454F-9C84-438ED69CA1B8}">
      <dgm:prSet/>
      <dgm:spPr/>
      <dgm:t>
        <a:bodyPr/>
        <a:lstStyle/>
        <a:p>
          <a:endParaRPr lang="zh-TW" altLang="en-US"/>
        </a:p>
      </dgm:t>
    </dgm:pt>
    <dgm:pt modelId="{FF8303D4-45CD-4059-AC52-7B9BE2ECACB6}">
      <dgm:prSet phldrT="[文字]"/>
      <dgm:spPr/>
      <dgm:t>
        <a:bodyPr/>
        <a:lstStyle/>
        <a:p>
          <a:r>
            <a:rPr lang="zh-TW" altLang="en-US" dirty="0"/>
            <a:t>發文登記</a:t>
          </a:r>
        </a:p>
      </dgm:t>
    </dgm:pt>
    <dgm:pt modelId="{DF5740C5-48A5-43AD-98A5-B5E78E77F020}" type="parTrans" cxnId="{A3FA008E-2991-494D-BF18-376A36878A85}">
      <dgm:prSet/>
      <dgm:spPr/>
      <dgm:t>
        <a:bodyPr/>
        <a:lstStyle/>
        <a:p>
          <a:endParaRPr lang="zh-TW" altLang="en-US"/>
        </a:p>
      </dgm:t>
    </dgm:pt>
    <dgm:pt modelId="{A7D9551B-F55F-474A-90E3-2812079E110D}" type="sibTrans" cxnId="{A3FA008E-2991-494D-BF18-376A36878A85}">
      <dgm:prSet/>
      <dgm:spPr/>
      <dgm:t>
        <a:bodyPr/>
        <a:lstStyle/>
        <a:p>
          <a:endParaRPr lang="zh-TW" altLang="en-US"/>
        </a:p>
      </dgm:t>
    </dgm:pt>
    <dgm:pt modelId="{D96EE770-BBB7-4976-8610-82A1C93496F2}" type="pres">
      <dgm:prSet presAssocID="{00BF7918-27B0-4019-88A3-2B30250B2A6A}" presName="Name0" presStyleCnt="0">
        <dgm:presLayoutVars>
          <dgm:dir/>
          <dgm:animLvl val="lvl"/>
          <dgm:resizeHandles val="exact"/>
        </dgm:presLayoutVars>
      </dgm:prSet>
      <dgm:spPr/>
    </dgm:pt>
    <dgm:pt modelId="{9B1CD440-2A6E-4F03-B0ED-7573B5377D62}" type="pres">
      <dgm:prSet presAssocID="{E961FFC8-F705-484C-8802-D42AAE04FA8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4D8E40A-2934-49AE-B309-CC3A37CE7F5C}" type="pres">
      <dgm:prSet presAssocID="{A2CA5900-A9F1-4C9F-95A3-B90C8E5A3D78}" presName="parTxOnlySpace" presStyleCnt="0"/>
      <dgm:spPr/>
    </dgm:pt>
    <dgm:pt modelId="{647DAEC4-2278-4BC3-A242-CFCFEC82F10C}" type="pres">
      <dgm:prSet presAssocID="{A66C87E6-7FB5-429E-B343-8F2396D73A1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0F3D8F5-B318-487E-BFE9-68479724E28F}" type="pres">
      <dgm:prSet presAssocID="{919868C4-13D8-4955-9E4F-5645FB4D4D3D}" presName="parTxOnlySpace" presStyleCnt="0"/>
      <dgm:spPr/>
    </dgm:pt>
    <dgm:pt modelId="{4B3ED5B8-7B8D-445D-B401-98DD5B980223}" type="pres">
      <dgm:prSet presAssocID="{FF8303D4-45CD-4059-AC52-7B9BE2ECACB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6300D26-0447-4AED-8E31-3390B2A1C052}" type="presOf" srcId="{FF8303D4-45CD-4059-AC52-7B9BE2ECACB6}" destId="{4B3ED5B8-7B8D-445D-B401-98DD5B980223}" srcOrd="0" destOrd="0" presId="urn:microsoft.com/office/officeart/2005/8/layout/chevron1"/>
    <dgm:cxn modelId="{45EA092F-369B-498B-86BF-DE7032721444}" type="presOf" srcId="{00BF7918-27B0-4019-88A3-2B30250B2A6A}" destId="{D96EE770-BBB7-4976-8610-82A1C93496F2}" srcOrd="0" destOrd="0" presId="urn:microsoft.com/office/officeart/2005/8/layout/chevron1"/>
    <dgm:cxn modelId="{E7FBBD3E-CB37-47AB-A04C-467F7D7C2C84}" type="presOf" srcId="{E961FFC8-F705-484C-8802-D42AAE04FA8D}" destId="{9B1CD440-2A6E-4F03-B0ED-7573B5377D62}" srcOrd="0" destOrd="0" presId="urn:microsoft.com/office/officeart/2005/8/layout/chevron1"/>
    <dgm:cxn modelId="{A3FA008E-2991-494D-BF18-376A36878A85}" srcId="{00BF7918-27B0-4019-88A3-2B30250B2A6A}" destId="{FF8303D4-45CD-4059-AC52-7B9BE2ECACB6}" srcOrd="2" destOrd="0" parTransId="{DF5740C5-48A5-43AD-98A5-B5E78E77F020}" sibTransId="{A7D9551B-F55F-474A-90E3-2812079E110D}"/>
    <dgm:cxn modelId="{435B5F95-3382-454F-9C84-438ED69CA1B8}" srcId="{00BF7918-27B0-4019-88A3-2B30250B2A6A}" destId="{A66C87E6-7FB5-429E-B343-8F2396D73A15}" srcOrd="1" destOrd="0" parTransId="{8E4A9B35-696D-4270-A3A0-2E962440819F}" sibTransId="{919868C4-13D8-4955-9E4F-5645FB4D4D3D}"/>
    <dgm:cxn modelId="{7350D898-E136-4144-A9B7-81973D8FEA68}" type="presOf" srcId="{A66C87E6-7FB5-429E-B343-8F2396D73A15}" destId="{647DAEC4-2278-4BC3-A242-CFCFEC82F10C}" srcOrd="0" destOrd="0" presId="urn:microsoft.com/office/officeart/2005/8/layout/chevron1"/>
    <dgm:cxn modelId="{A688B5E6-75F4-48FA-BD65-9C27F2308E25}" srcId="{00BF7918-27B0-4019-88A3-2B30250B2A6A}" destId="{E961FFC8-F705-484C-8802-D42AAE04FA8D}" srcOrd="0" destOrd="0" parTransId="{FFF2CCD4-8820-48E3-B2BD-78FC30C7F670}" sibTransId="{A2CA5900-A9F1-4C9F-95A3-B90C8E5A3D78}"/>
    <dgm:cxn modelId="{7D1DE569-0A32-470F-AAD8-8E35C334481C}" type="presParOf" srcId="{D96EE770-BBB7-4976-8610-82A1C93496F2}" destId="{9B1CD440-2A6E-4F03-B0ED-7573B5377D62}" srcOrd="0" destOrd="0" presId="urn:microsoft.com/office/officeart/2005/8/layout/chevron1"/>
    <dgm:cxn modelId="{A0C8C47C-BFC1-443C-8D55-95639BF33E62}" type="presParOf" srcId="{D96EE770-BBB7-4976-8610-82A1C93496F2}" destId="{24D8E40A-2934-49AE-B309-CC3A37CE7F5C}" srcOrd="1" destOrd="0" presId="urn:microsoft.com/office/officeart/2005/8/layout/chevron1"/>
    <dgm:cxn modelId="{AF52B4CB-2D68-4F06-B04B-2D269AF0F644}" type="presParOf" srcId="{D96EE770-BBB7-4976-8610-82A1C93496F2}" destId="{647DAEC4-2278-4BC3-A242-CFCFEC82F10C}" srcOrd="2" destOrd="0" presId="urn:microsoft.com/office/officeart/2005/8/layout/chevron1"/>
    <dgm:cxn modelId="{0D1CD616-88F6-42A0-97AD-70EFB0E8D00E}" type="presParOf" srcId="{D96EE770-BBB7-4976-8610-82A1C93496F2}" destId="{20F3D8F5-B318-487E-BFE9-68479724E28F}" srcOrd="3" destOrd="0" presId="urn:microsoft.com/office/officeart/2005/8/layout/chevron1"/>
    <dgm:cxn modelId="{72EDD68E-6F72-4DB8-B4CE-D787953E570F}" type="presParOf" srcId="{D96EE770-BBB7-4976-8610-82A1C93496F2}" destId="{4B3ED5B8-7B8D-445D-B401-98DD5B98022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274C6-1D08-4BFC-929C-456B9E46B8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4E13B92-950C-4745-90C5-F5B16199C2FD}">
      <dgm:prSet phldrT="[文字]" custT="1"/>
      <dgm:spPr/>
      <dgm:t>
        <a:bodyPr/>
        <a:lstStyle/>
        <a:p>
          <a:r>
            <a:rPr lang="zh-TW" altLang="en-US" sz="1600" b="1" dirty="0"/>
            <a:t>發文函長官批示用語非「發」如何處理</a:t>
          </a:r>
          <a:r>
            <a:rPr lang="en-US" altLang="zh-TW" sz="1600" b="1" dirty="0"/>
            <a:t>?</a:t>
          </a:r>
          <a:endParaRPr lang="zh-TW" altLang="en-US" sz="1600" b="1" dirty="0"/>
        </a:p>
      </dgm:t>
    </dgm:pt>
    <dgm:pt modelId="{E0D46C1C-F352-4745-AE81-2603A7058B5C}" type="parTrans" cxnId="{59B938AF-11D8-42AE-A733-ED0949C5768A}">
      <dgm:prSet/>
      <dgm:spPr/>
      <dgm:t>
        <a:bodyPr/>
        <a:lstStyle/>
        <a:p>
          <a:endParaRPr lang="zh-TW" altLang="en-US" sz="1600" b="1"/>
        </a:p>
      </dgm:t>
    </dgm:pt>
    <dgm:pt modelId="{22A470C2-EF57-46B9-882F-B4994A3A6D7D}" type="sibTrans" cxnId="{59B938AF-11D8-42AE-A733-ED0949C5768A}">
      <dgm:prSet/>
      <dgm:spPr/>
      <dgm:t>
        <a:bodyPr/>
        <a:lstStyle/>
        <a:p>
          <a:endParaRPr lang="zh-TW" altLang="en-US" sz="1600" b="1"/>
        </a:p>
      </dgm:t>
    </dgm:pt>
    <dgm:pt modelId="{E06610B5-23F5-4AA5-A99F-C05B548FED0D}">
      <dgm:prSet phldrT="[文字]" custT="1"/>
      <dgm:spPr/>
      <dgm:t>
        <a:bodyPr/>
        <a:lstStyle/>
        <a:p>
          <a:r>
            <a:rPr lang="zh-TW" altLang="en-US" sz="1600" b="1" dirty="0"/>
            <a:t>請退回原承辦人確認是否可發文。</a:t>
          </a:r>
        </a:p>
      </dgm:t>
    </dgm:pt>
    <dgm:pt modelId="{5718FA5B-737C-47C9-9E08-F88A1B132E84}" type="parTrans" cxnId="{79579C8C-7C1F-4CD4-8AF1-F8FA30A8ADF5}">
      <dgm:prSet/>
      <dgm:spPr/>
      <dgm:t>
        <a:bodyPr/>
        <a:lstStyle/>
        <a:p>
          <a:endParaRPr lang="zh-TW" altLang="en-US" sz="1600" b="1"/>
        </a:p>
      </dgm:t>
    </dgm:pt>
    <dgm:pt modelId="{5E8F37F3-3040-4727-B18F-CA41033246CF}" type="sibTrans" cxnId="{79579C8C-7C1F-4CD4-8AF1-F8FA30A8ADF5}">
      <dgm:prSet/>
      <dgm:spPr/>
      <dgm:t>
        <a:bodyPr/>
        <a:lstStyle/>
        <a:p>
          <a:endParaRPr lang="zh-TW" altLang="en-US" sz="1600" b="1"/>
        </a:p>
      </dgm:t>
    </dgm:pt>
    <dgm:pt modelId="{AF8D2F12-3011-4433-8F71-5F5217C3AFBD}">
      <dgm:prSet phldrT="[文字]" custT="1"/>
      <dgm:spPr/>
      <dgm:t>
        <a:bodyPr/>
        <a:lstStyle/>
        <a:p>
          <a:r>
            <a:rPr lang="zh-TW" altLang="en-US" sz="1600" b="1" dirty="0"/>
            <a:t>發文附件有誤如何處理</a:t>
          </a:r>
          <a:r>
            <a:rPr lang="en-US" altLang="zh-TW" sz="1600" b="1" dirty="0"/>
            <a:t>?</a:t>
          </a:r>
          <a:endParaRPr lang="zh-TW" altLang="en-US" sz="1600" b="1" dirty="0"/>
        </a:p>
      </dgm:t>
    </dgm:pt>
    <dgm:pt modelId="{F9F8E0D8-73AF-4133-95A2-33E0D1BF8C59}" type="parTrans" cxnId="{7102D1E2-F9B8-4E4B-8CD3-CF1B5856381A}">
      <dgm:prSet/>
      <dgm:spPr/>
      <dgm:t>
        <a:bodyPr/>
        <a:lstStyle/>
        <a:p>
          <a:endParaRPr lang="zh-TW" altLang="en-US" sz="1600" b="1"/>
        </a:p>
      </dgm:t>
    </dgm:pt>
    <dgm:pt modelId="{04E824E2-D5ED-44EC-A4BC-9CD748116313}" type="sibTrans" cxnId="{7102D1E2-F9B8-4E4B-8CD3-CF1B5856381A}">
      <dgm:prSet/>
      <dgm:spPr/>
      <dgm:t>
        <a:bodyPr/>
        <a:lstStyle/>
        <a:p>
          <a:endParaRPr lang="zh-TW" altLang="en-US" sz="1600" b="1"/>
        </a:p>
      </dgm:t>
    </dgm:pt>
    <dgm:pt modelId="{F71615D8-DECB-4949-B4CC-1258B11FB3CF}">
      <dgm:prSet phldrT="[文字]" custT="1"/>
      <dgm:spPr/>
      <dgm:t>
        <a:bodyPr/>
        <a:lstStyle/>
        <a:p>
          <a:r>
            <a:rPr lang="zh-TW" altLang="en-US" sz="1600" b="1" dirty="0"/>
            <a:t>請退回原承辦人進行確認，或由總發進行修正。</a:t>
          </a:r>
        </a:p>
      </dgm:t>
    </dgm:pt>
    <dgm:pt modelId="{25666CCB-ED5F-4F8B-8945-E4D41C26F7E2}" type="parTrans" cxnId="{05EE41CB-E048-446B-B671-1D74494D2332}">
      <dgm:prSet/>
      <dgm:spPr/>
      <dgm:t>
        <a:bodyPr/>
        <a:lstStyle/>
        <a:p>
          <a:endParaRPr lang="zh-TW" altLang="en-US" sz="1600" b="1"/>
        </a:p>
      </dgm:t>
    </dgm:pt>
    <dgm:pt modelId="{748CD8CB-BCD9-4F33-9E6C-91C00062DEA4}" type="sibTrans" cxnId="{05EE41CB-E048-446B-B671-1D74494D2332}">
      <dgm:prSet/>
      <dgm:spPr/>
      <dgm:t>
        <a:bodyPr/>
        <a:lstStyle/>
        <a:p>
          <a:endParaRPr lang="zh-TW" altLang="en-US" sz="1600" b="1"/>
        </a:p>
      </dgm:t>
    </dgm:pt>
    <dgm:pt modelId="{5AF11D3F-5B0F-431B-A3C6-BD42DA276081}">
      <dgm:prSet phldrT="[文字]" custT="1"/>
      <dgm:spPr/>
      <dgm:t>
        <a:bodyPr/>
        <a:lstStyle/>
        <a:p>
          <a:r>
            <a:rPr lang="zh-TW" altLang="en-US" sz="1600" b="1" dirty="0"/>
            <a:t>電子交換限制為</a:t>
          </a:r>
          <a:r>
            <a:rPr lang="en-US" altLang="zh-TW" sz="1600" b="1" dirty="0"/>
            <a:t>10MB</a:t>
          </a:r>
          <a:r>
            <a:rPr lang="zh-TW" altLang="en-US" sz="1600" b="1" dirty="0"/>
            <a:t>。</a:t>
          </a:r>
          <a:r>
            <a:rPr lang="en-US" altLang="zh-TW" sz="1600" b="1" dirty="0"/>
            <a:t>100MB</a:t>
          </a:r>
          <a:r>
            <a:rPr lang="zh-TW" altLang="en-US" sz="1600" b="1" dirty="0"/>
            <a:t>附件會上傳至附件下載區</a:t>
          </a:r>
        </a:p>
      </dgm:t>
    </dgm:pt>
    <dgm:pt modelId="{818830E3-0878-4033-8450-CE76D17A2DA0}" type="parTrans" cxnId="{591DAA2B-DB79-497F-8711-273724525B43}">
      <dgm:prSet/>
      <dgm:spPr/>
      <dgm:t>
        <a:bodyPr/>
        <a:lstStyle/>
        <a:p>
          <a:endParaRPr lang="zh-TW" altLang="en-US" sz="1600" b="1"/>
        </a:p>
      </dgm:t>
    </dgm:pt>
    <dgm:pt modelId="{BDBA529E-465F-4D54-BBBC-F3B12A61E897}" type="sibTrans" cxnId="{591DAA2B-DB79-497F-8711-273724525B43}">
      <dgm:prSet/>
      <dgm:spPr/>
      <dgm:t>
        <a:bodyPr/>
        <a:lstStyle/>
        <a:p>
          <a:endParaRPr lang="zh-TW" altLang="en-US" sz="1600" b="1"/>
        </a:p>
      </dgm:t>
    </dgm:pt>
    <dgm:pt modelId="{51D2266F-A9E0-4D5B-BA7F-BE83536DB1DF}">
      <dgm:prSet phldrT="[文字]" custT="1"/>
      <dgm:spPr/>
      <dgm:t>
        <a:bodyPr/>
        <a:lstStyle/>
        <a:p>
          <a:r>
            <a:rPr lang="zh-TW" altLang="en-US" sz="1600" b="1" dirty="0"/>
            <a:t>電子發文失敗，如何處理</a:t>
          </a:r>
          <a:r>
            <a:rPr lang="en-US" altLang="zh-TW" sz="1600" b="1" dirty="0"/>
            <a:t>?</a:t>
          </a:r>
          <a:endParaRPr lang="zh-TW" altLang="en-US" sz="1600" b="1" dirty="0"/>
        </a:p>
      </dgm:t>
    </dgm:pt>
    <dgm:pt modelId="{4AB79459-3540-474A-9F0F-0A48064286B7}" type="parTrans" cxnId="{1E6313A1-A15E-4B28-8653-BF1AF4D2D670}">
      <dgm:prSet/>
      <dgm:spPr/>
      <dgm:t>
        <a:bodyPr/>
        <a:lstStyle/>
        <a:p>
          <a:endParaRPr lang="zh-TW" altLang="en-US" sz="1600" b="1"/>
        </a:p>
      </dgm:t>
    </dgm:pt>
    <dgm:pt modelId="{20EE3BDD-C844-47FD-ABB5-7E1F38A75D9C}" type="sibTrans" cxnId="{1E6313A1-A15E-4B28-8653-BF1AF4D2D670}">
      <dgm:prSet/>
      <dgm:spPr/>
      <dgm:t>
        <a:bodyPr/>
        <a:lstStyle/>
        <a:p>
          <a:endParaRPr lang="zh-TW" altLang="en-US" sz="1600" b="1"/>
        </a:p>
      </dgm:t>
    </dgm:pt>
    <dgm:pt modelId="{D0CA8923-F05C-45BA-BD41-C752919802CE}">
      <dgm:prSet phldrT="[文字]" custT="1"/>
      <dgm:spPr/>
      <dgm:t>
        <a:bodyPr/>
        <a:lstStyle/>
        <a:p>
          <a:r>
            <a:rPr lang="zh-TW" altLang="en-US" sz="1600" b="1" dirty="0"/>
            <a:t>急件請改紙本發文，並檢查電子交換主機上的憑證卡是否正常或重新開啟電子交換主機。</a:t>
          </a:r>
        </a:p>
      </dgm:t>
    </dgm:pt>
    <dgm:pt modelId="{78BEB90F-2916-490D-8913-5BBEA206DC3D}" type="parTrans" cxnId="{39EF7106-58E3-4522-BB63-2A0006C3F263}">
      <dgm:prSet/>
      <dgm:spPr/>
      <dgm:t>
        <a:bodyPr/>
        <a:lstStyle/>
        <a:p>
          <a:endParaRPr lang="zh-TW" altLang="en-US" sz="1600" b="1"/>
        </a:p>
      </dgm:t>
    </dgm:pt>
    <dgm:pt modelId="{9C4C42B0-74BF-4A72-91A3-2DAE65033566}" type="sibTrans" cxnId="{39EF7106-58E3-4522-BB63-2A0006C3F263}">
      <dgm:prSet/>
      <dgm:spPr/>
      <dgm:t>
        <a:bodyPr/>
        <a:lstStyle/>
        <a:p>
          <a:endParaRPr lang="zh-TW" altLang="en-US" sz="1600" b="1"/>
        </a:p>
      </dgm:t>
    </dgm:pt>
    <dgm:pt modelId="{8AC87446-B4FF-4EA1-8896-4AD7414EA44A}">
      <dgm:prSet phldrT="[文字]" custT="1"/>
      <dgm:spPr/>
      <dgm:t>
        <a:bodyPr/>
        <a:lstStyle/>
        <a:p>
          <a:r>
            <a:rPr lang="zh-TW" altLang="en-US" sz="1600" b="1" dirty="0"/>
            <a:t>發文後發現受文者地址有誤如何修正</a:t>
          </a:r>
          <a:r>
            <a:rPr lang="en-US" altLang="zh-TW" sz="1600" b="1" dirty="0"/>
            <a:t>?</a:t>
          </a:r>
          <a:endParaRPr lang="zh-TW" altLang="en-US" sz="1600" b="1" dirty="0"/>
        </a:p>
      </dgm:t>
    </dgm:pt>
    <dgm:pt modelId="{F4FF5349-9289-49C5-81EA-382CD59DC10D}" type="parTrans" cxnId="{5B24E4F1-B6ED-4C75-85D6-B20EE09E51A7}">
      <dgm:prSet/>
      <dgm:spPr/>
      <dgm:t>
        <a:bodyPr/>
        <a:lstStyle/>
        <a:p>
          <a:endParaRPr lang="zh-TW" altLang="en-US" sz="1600" b="1"/>
        </a:p>
      </dgm:t>
    </dgm:pt>
    <dgm:pt modelId="{5D16ECF8-CD81-48B0-981F-C1A6B156A693}" type="sibTrans" cxnId="{5B24E4F1-B6ED-4C75-85D6-B20EE09E51A7}">
      <dgm:prSet/>
      <dgm:spPr/>
      <dgm:t>
        <a:bodyPr/>
        <a:lstStyle/>
        <a:p>
          <a:endParaRPr lang="zh-TW" altLang="en-US" sz="1600" b="1"/>
        </a:p>
      </dgm:t>
    </dgm:pt>
    <dgm:pt modelId="{2F81888F-A23A-40C7-BA53-818B3E11B2F3}">
      <dgm:prSet phldrT="[文字]" custT="1"/>
      <dgm:spPr/>
      <dgm:t>
        <a:bodyPr/>
        <a:lstStyle/>
        <a:p>
          <a:r>
            <a:rPr lang="zh-TW" altLang="en-US" sz="1600" b="1" dirty="0"/>
            <a:t>電子發文附件可上傳幾</a:t>
          </a:r>
          <a:r>
            <a:rPr lang="en-US" altLang="zh-TW" sz="1600" b="1" dirty="0"/>
            <a:t>MB?</a:t>
          </a:r>
          <a:endParaRPr lang="zh-TW" altLang="en-US" sz="1600" b="1" dirty="0"/>
        </a:p>
      </dgm:t>
    </dgm:pt>
    <dgm:pt modelId="{030ECA76-9E40-4607-B69B-5FBD7C80747F}" type="parTrans" cxnId="{524DCCE0-ACF0-4FE9-80C4-D6E62AAAAF79}">
      <dgm:prSet/>
      <dgm:spPr/>
      <dgm:t>
        <a:bodyPr/>
        <a:lstStyle/>
        <a:p>
          <a:endParaRPr lang="zh-TW" altLang="en-US" sz="1600" b="1"/>
        </a:p>
      </dgm:t>
    </dgm:pt>
    <dgm:pt modelId="{E1BE0863-5265-47AF-BC6D-EEB5B9C0F085}" type="sibTrans" cxnId="{524DCCE0-ACF0-4FE9-80C4-D6E62AAAAF79}">
      <dgm:prSet/>
      <dgm:spPr/>
      <dgm:t>
        <a:bodyPr/>
        <a:lstStyle/>
        <a:p>
          <a:endParaRPr lang="zh-TW" altLang="en-US" sz="1600" b="1"/>
        </a:p>
      </dgm:t>
    </dgm:pt>
    <dgm:pt modelId="{6D0E9879-4884-443C-9E64-1A72B2AA313F}">
      <dgm:prSet phldrT="[文字]" custT="1"/>
      <dgm:spPr/>
      <dgm:t>
        <a:bodyPr/>
        <a:lstStyle/>
        <a:p>
          <a:r>
            <a:rPr lang="zh-TW" altLang="en-US" sz="1600" b="1" dirty="0"/>
            <a:t>請重新稿轉函至行文機關修正，再次多址分文重發。</a:t>
          </a:r>
        </a:p>
      </dgm:t>
    </dgm:pt>
    <dgm:pt modelId="{768FAF10-191D-4F80-8195-A0CDC95DBEF4}" type="parTrans" cxnId="{6E6ADCDD-ABCD-46D1-AEE3-20F1CDDE27DB}">
      <dgm:prSet/>
      <dgm:spPr/>
      <dgm:t>
        <a:bodyPr/>
        <a:lstStyle/>
        <a:p>
          <a:endParaRPr lang="zh-TW" altLang="en-US" sz="1600" b="1"/>
        </a:p>
      </dgm:t>
    </dgm:pt>
    <dgm:pt modelId="{3C6B58E7-2FFC-4E08-970C-6DD699FCDCB8}" type="sibTrans" cxnId="{6E6ADCDD-ABCD-46D1-AEE3-20F1CDDE27DB}">
      <dgm:prSet/>
      <dgm:spPr/>
      <dgm:t>
        <a:bodyPr/>
        <a:lstStyle/>
        <a:p>
          <a:endParaRPr lang="zh-TW" altLang="en-US" sz="1600" b="1"/>
        </a:p>
      </dgm:t>
    </dgm:pt>
    <dgm:pt modelId="{217A36C5-3644-4C13-9CB2-693CAED05985}">
      <dgm:prSet phldrT="[文字]" custT="1"/>
      <dgm:spPr/>
      <dgm:t>
        <a:bodyPr/>
        <a:lstStyle/>
        <a:p>
          <a:r>
            <a:rPr lang="zh-TW" altLang="en-US" sz="1600" b="1" dirty="0"/>
            <a:t>已送歸檔公文若要再補發，如何處理</a:t>
          </a:r>
          <a:r>
            <a:rPr lang="en-US" altLang="zh-TW" sz="1600" b="1" dirty="0"/>
            <a:t>?</a:t>
          </a:r>
          <a:endParaRPr lang="zh-TW" altLang="en-US" sz="1600" b="1" dirty="0"/>
        </a:p>
      </dgm:t>
    </dgm:pt>
    <dgm:pt modelId="{6504A532-B549-442F-8AA8-65EC3ED61F80}" type="parTrans" cxnId="{60530395-4D59-4BAE-AB14-7C4B8B7EB06B}">
      <dgm:prSet/>
      <dgm:spPr/>
      <dgm:t>
        <a:bodyPr/>
        <a:lstStyle/>
        <a:p>
          <a:endParaRPr lang="zh-TW" altLang="en-US" sz="1600" b="1"/>
        </a:p>
      </dgm:t>
    </dgm:pt>
    <dgm:pt modelId="{20DD9427-B662-4FA7-9191-1F528D49B1CD}" type="sibTrans" cxnId="{60530395-4D59-4BAE-AB14-7C4B8B7EB06B}">
      <dgm:prSet/>
      <dgm:spPr/>
      <dgm:t>
        <a:bodyPr/>
        <a:lstStyle/>
        <a:p>
          <a:endParaRPr lang="zh-TW" altLang="en-US" sz="1600" b="1"/>
        </a:p>
      </dgm:t>
    </dgm:pt>
    <dgm:pt modelId="{DBB754F5-1A0B-483C-918C-205F6A67DD4C}">
      <dgm:prSet phldrT="[文字]" custT="1"/>
      <dgm:spPr/>
      <dgm:t>
        <a:bodyPr/>
        <a:lstStyle/>
        <a:p>
          <a:r>
            <a:rPr lang="zh-TW" altLang="en-US" sz="1600" b="1" dirty="0"/>
            <a:t>未編目歸檔前，可請檔案室退回總發文或退承辦人，若已歸檔則無法重發。</a:t>
          </a:r>
        </a:p>
      </dgm:t>
    </dgm:pt>
    <dgm:pt modelId="{85D40A9F-77A4-419C-A997-63FC3756B1C5}" type="parTrans" cxnId="{D0DF72B0-5A0D-4257-8644-9A6C2DDD1E81}">
      <dgm:prSet/>
      <dgm:spPr/>
      <dgm:t>
        <a:bodyPr/>
        <a:lstStyle/>
        <a:p>
          <a:endParaRPr lang="zh-TW" altLang="en-US" sz="1600" b="1"/>
        </a:p>
      </dgm:t>
    </dgm:pt>
    <dgm:pt modelId="{9516418C-DE59-4262-9559-CB1D7EAB63EC}" type="sibTrans" cxnId="{D0DF72B0-5A0D-4257-8644-9A6C2DDD1E81}">
      <dgm:prSet/>
      <dgm:spPr/>
      <dgm:t>
        <a:bodyPr/>
        <a:lstStyle/>
        <a:p>
          <a:endParaRPr lang="zh-TW" altLang="en-US" sz="1600" b="1"/>
        </a:p>
      </dgm:t>
    </dgm:pt>
    <dgm:pt modelId="{D9DE78DE-968D-43A8-BECC-54E11341F8AD}" type="pres">
      <dgm:prSet presAssocID="{BF4274C6-1D08-4BFC-929C-456B9E46B8A9}" presName="linear" presStyleCnt="0">
        <dgm:presLayoutVars>
          <dgm:animLvl val="lvl"/>
          <dgm:resizeHandles val="exact"/>
        </dgm:presLayoutVars>
      </dgm:prSet>
      <dgm:spPr/>
    </dgm:pt>
    <dgm:pt modelId="{32F98DFF-4D6C-4503-86C6-7B2001DF8385}" type="pres">
      <dgm:prSet presAssocID="{24E13B92-950C-4745-90C5-F5B16199C2F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229D1FB-DE38-4EA3-B439-A5214DE6B223}" type="pres">
      <dgm:prSet presAssocID="{24E13B92-950C-4745-90C5-F5B16199C2FD}" presName="childText" presStyleLbl="revTx" presStyleIdx="0" presStyleCnt="6">
        <dgm:presLayoutVars>
          <dgm:bulletEnabled val="1"/>
        </dgm:presLayoutVars>
      </dgm:prSet>
      <dgm:spPr/>
    </dgm:pt>
    <dgm:pt modelId="{D88022F0-1898-4BB5-BF07-8519E8D94C0C}" type="pres">
      <dgm:prSet presAssocID="{AF8D2F12-3011-4433-8F71-5F5217C3AFB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8524923-586A-4DF2-832B-D79BB9085E4E}" type="pres">
      <dgm:prSet presAssocID="{AF8D2F12-3011-4433-8F71-5F5217C3AFBD}" presName="childText" presStyleLbl="revTx" presStyleIdx="1" presStyleCnt="6">
        <dgm:presLayoutVars>
          <dgm:bulletEnabled val="1"/>
        </dgm:presLayoutVars>
      </dgm:prSet>
      <dgm:spPr/>
    </dgm:pt>
    <dgm:pt modelId="{CF43113F-55C2-481E-B642-B0EDE1EA2997}" type="pres">
      <dgm:prSet presAssocID="{51D2266F-A9E0-4D5B-BA7F-BE83536DB1D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55DA1EF-F326-4E8B-8589-D628603D4059}" type="pres">
      <dgm:prSet presAssocID="{51D2266F-A9E0-4D5B-BA7F-BE83536DB1DF}" presName="childText" presStyleLbl="revTx" presStyleIdx="2" presStyleCnt="6">
        <dgm:presLayoutVars>
          <dgm:bulletEnabled val="1"/>
        </dgm:presLayoutVars>
      </dgm:prSet>
      <dgm:spPr/>
    </dgm:pt>
    <dgm:pt modelId="{FD39FCCB-A146-4498-8D76-0E6C4F250A6C}" type="pres">
      <dgm:prSet presAssocID="{8AC87446-B4FF-4EA1-8896-4AD7414EA44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E4C71EF-F9CD-4BAD-9D7C-29F25037539A}" type="pres">
      <dgm:prSet presAssocID="{8AC87446-B4FF-4EA1-8896-4AD7414EA44A}" presName="childText" presStyleLbl="revTx" presStyleIdx="3" presStyleCnt="6">
        <dgm:presLayoutVars>
          <dgm:bulletEnabled val="1"/>
        </dgm:presLayoutVars>
      </dgm:prSet>
      <dgm:spPr/>
    </dgm:pt>
    <dgm:pt modelId="{383715CE-735F-48F5-BA04-A1F53FB715CE}" type="pres">
      <dgm:prSet presAssocID="{2F81888F-A23A-40C7-BA53-818B3E11B2F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76A1AF1-0652-4420-BC7C-6ABCB09C00EA}" type="pres">
      <dgm:prSet presAssocID="{2F81888F-A23A-40C7-BA53-818B3E11B2F3}" presName="childText" presStyleLbl="revTx" presStyleIdx="4" presStyleCnt="6">
        <dgm:presLayoutVars>
          <dgm:bulletEnabled val="1"/>
        </dgm:presLayoutVars>
      </dgm:prSet>
      <dgm:spPr/>
    </dgm:pt>
    <dgm:pt modelId="{BB011A9B-EEAD-40B7-8F9C-DAECDEFE8EBE}" type="pres">
      <dgm:prSet presAssocID="{217A36C5-3644-4C13-9CB2-693CAED05985}" presName="parentText" presStyleLbl="node1" presStyleIdx="5" presStyleCnt="6" custLinFactNeighborY="-8452">
        <dgm:presLayoutVars>
          <dgm:chMax val="0"/>
          <dgm:bulletEnabled val="1"/>
        </dgm:presLayoutVars>
      </dgm:prSet>
      <dgm:spPr/>
    </dgm:pt>
    <dgm:pt modelId="{128DD527-D195-4A91-8191-EFA72CD6B2BD}" type="pres">
      <dgm:prSet presAssocID="{217A36C5-3644-4C13-9CB2-693CAED05985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39EF7106-58E3-4522-BB63-2A0006C3F263}" srcId="{51D2266F-A9E0-4D5B-BA7F-BE83536DB1DF}" destId="{D0CA8923-F05C-45BA-BD41-C752919802CE}" srcOrd="0" destOrd="0" parTransId="{78BEB90F-2916-490D-8913-5BBEA206DC3D}" sibTransId="{9C4C42B0-74BF-4A72-91A3-2DAE65033566}"/>
    <dgm:cxn modelId="{4BC15309-2561-418C-9255-895B55339FAF}" type="presOf" srcId="{6D0E9879-4884-443C-9E64-1A72B2AA313F}" destId="{1E4C71EF-F9CD-4BAD-9D7C-29F25037539A}" srcOrd="0" destOrd="0" presId="urn:microsoft.com/office/officeart/2005/8/layout/vList2"/>
    <dgm:cxn modelId="{591DAA2B-DB79-497F-8711-273724525B43}" srcId="{2F81888F-A23A-40C7-BA53-818B3E11B2F3}" destId="{5AF11D3F-5B0F-431B-A3C6-BD42DA276081}" srcOrd="0" destOrd="0" parTransId="{818830E3-0878-4033-8450-CE76D17A2DA0}" sibTransId="{BDBA529E-465F-4D54-BBBC-F3B12A61E897}"/>
    <dgm:cxn modelId="{C9FBC62D-1EED-4D0E-9228-F76C296CE016}" type="presOf" srcId="{DBB754F5-1A0B-483C-918C-205F6A67DD4C}" destId="{128DD527-D195-4A91-8191-EFA72CD6B2BD}" srcOrd="0" destOrd="0" presId="urn:microsoft.com/office/officeart/2005/8/layout/vList2"/>
    <dgm:cxn modelId="{29882B44-9170-4390-8587-44DE4156D2DE}" type="presOf" srcId="{5AF11D3F-5B0F-431B-A3C6-BD42DA276081}" destId="{476A1AF1-0652-4420-BC7C-6ABCB09C00EA}" srcOrd="0" destOrd="0" presId="urn:microsoft.com/office/officeart/2005/8/layout/vList2"/>
    <dgm:cxn modelId="{2BDA536E-9AD1-4A1F-99F8-EA435C4DA909}" type="presOf" srcId="{8AC87446-B4FF-4EA1-8896-4AD7414EA44A}" destId="{FD39FCCB-A146-4498-8D76-0E6C4F250A6C}" srcOrd="0" destOrd="0" presId="urn:microsoft.com/office/officeart/2005/8/layout/vList2"/>
    <dgm:cxn modelId="{79579C8C-7C1F-4CD4-8AF1-F8FA30A8ADF5}" srcId="{24E13B92-950C-4745-90C5-F5B16199C2FD}" destId="{E06610B5-23F5-4AA5-A99F-C05B548FED0D}" srcOrd="0" destOrd="0" parTransId="{5718FA5B-737C-47C9-9E08-F88A1B132E84}" sibTransId="{5E8F37F3-3040-4727-B18F-CA41033246CF}"/>
    <dgm:cxn modelId="{DBE7BA8F-4DFA-4738-99C1-5900CF679267}" type="presOf" srcId="{2F81888F-A23A-40C7-BA53-818B3E11B2F3}" destId="{383715CE-735F-48F5-BA04-A1F53FB715CE}" srcOrd="0" destOrd="0" presId="urn:microsoft.com/office/officeart/2005/8/layout/vList2"/>
    <dgm:cxn modelId="{60530395-4D59-4BAE-AB14-7C4B8B7EB06B}" srcId="{BF4274C6-1D08-4BFC-929C-456B9E46B8A9}" destId="{217A36C5-3644-4C13-9CB2-693CAED05985}" srcOrd="5" destOrd="0" parTransId="{6504A532-B549-442F-8AA8-65EC3ED61F80}" sibTransId="{20DD9427-B662-4FA7-9191-1F528D49B1CD}"/>
    <dgm:cxn modelId="{F5F5329F-6885-4AF3-A3EC-30C279C4FC60}" type="presOf" srcId="{BF4274C6-1D08-4BFC-929C-456B9E46B8A9}" destId="{D9DE78DE-968D-43A8-BECC-54E11341F8AD}" srcOrd="0" destOrd="0" presId="urn:microsoft.com/office/officeart/2005/8/layout/vList2"/>
    <dgm:cxn modelId="{1E6313A1-A15E-4B28-8653-BF1AF4D2D670}" srcId="{BF4274C6-1D08-4BFC-929C-456B9E46B8A9}" destId="{51D2266F-A9E0-4D5B-BA7F-BE83536DB1DF}" srcOrd="2" destOrd="0" parTransId="{4AB79459-3540-474A-9F0F-0A48064286B7}" sibTransId="{20EE3BDD-C844-47FD-ABB5-7E1F38A75D9C}"/>
    <dgm:cxn modelId="{11EB6DA3-6DAC-43BF-9F83-DABE60252F2E}" type="presOf" srcId="{F71615D8-DECB-4949-B4CC-1258B11FB3CF}" destId="{B8524923-586A-4DF2-832B-D79BB9085E4E}" srcOrd="0" destOrd="0" presId="urn:microsoft.com/office/officeart/2005/8/layout/vList2"/>
    <dgm:cxn modelId="{59B938AF-11D8-42AE-A733-ED0949C5768A}" srcId="{BF4274C6-1D08-4BFC-929C-456B9E46B8A9}" destId="{24E13B92-950C-4745-90C5-F5B16199C2FD}" srcOrd="0" destOrd="0" parTransId="{E0D46C1C-F352-4745-AE81-2603A7058B5C}" sibTransId="{22A470C2-EF57-46B9-882F-B4994A3A6D7D}"/>
    <dgm:cxn modelId="{D0DF72B0-5A0D-4257-8644-9A6C2DDD1E81}" srcId="{217A36C5-3644-4C13-9CB2-693CAED05985}" destId="{DBB754F5-1A0B-483C-918C-205F6A67DD4C}" srcOrd="0" destOrd="0" parTransId="{85D40A9F-77A4-419C-A997-63FC3756B1C5}" sibTransId="{9516418C-DE59-4262-9559-CB1D7EAB63EC}"/>
    <dgm:cxn modelId="{164E26B5-C18E-4AB5-BB11-2828369107BE}" type="presOf" srcId="{AF8D2F12-3011-4433-8F71-5F5217C3AFBD}" destId="{D88022F0-1898-4BB5-BF07-8519E8D94C0C}" srcOrd="0" destOrd="0" presId="urn:microsoft.com/office/officeart/2005/8/layout/vList2"/>
    <dgm:cxn modelId="{529706C6-4E99-48F0-AF0E-EDBDDDF38147}" type="presOf" srcId="{D0CA8923-F05C-45BA-BD41-C752919802CE}" destId="{A55DA1EF-F326-4E8B-8589-D628603D4059}" srcOrd="0" destOrd="0" presId="urn:microsoft.com/office/officeart/2005/8/layout/vList2"/>
    <dgm:cxn modelId="{05EE41CB-E048-446B-B671-1D74494D2332}" srcId="{AF8D2F12-3011-4433-8F71-5F5217C3AFBD}" destId="{F71615D8-DECB-4949-B4CC-1258B11FB3CF}" srcOrd="0" destOrd="0" parTransId="{25666CCB-ED5F-4F8B-8945-E4D41C26F7E2}" sibTransId="{748CD8CB-BCD9-4F33-9E6C-91C00062DEA4}"/>
    <dgm:cxn modelId="{6E6ADCDD-ABCD-46D1-AEE3-20F1CDDE27DB}" srcId="{8AC87446-B4FF-4EA1-8896-4AD7414EA44A}" destId="{6D0E9879-4884-443C-9E64-1A72B2AA313F}" srcOrd="0" destOrd="0" parTransId="{768FAF10-191D-4F80-8195-A0CDC95DBEF4}" sibTransId="{3C6B58E7-2FFC-4E08-970C-6DD699FCDCB8}"/>
    <dgm:cxn modelId="{524DCCE0-ACF0-4FE9-80C4-D6E62AAAAF79}" srcId="{BF4274C6-1D08-4BFC-929C-456B9E46B8A9}" destId="{2F81888F-A23A-40C7-BA53-818B3E11B2F3}" srcOrd="4" destOrd="0" parTransId="{030ECA76-9E40-4607-B69B-5FBD7C80747F}" sibTransId="{E1BE0863-5265-47AF-BC6D-EEB5B9C0F085}"/>
    <dgm:cxn modelId="{7102D1E2-F9B8-4E4B-8CD3-CF1B5856381A}" srcId="{BF4274C6-1D08-4BFC-929C-456B9E46B8A9}" destId="{AF8D2F12-3011-4433-8F71-5F5217C3AFBD}" srcOrd="1" destOrd="0" parTransId="{F9F8E0D8-73AF-4133-95A2-33E0D1BF8C59}" sibTransId="{04E824E2-D5ED-44EC-A4BC-9CD748116313}"/>
    <dgm:cxn modelId="{52BDFFE4-BEF1-4DC3-8C2C-3EB2BEBBF5A3}" type="presOf" srcId="{24E13B92-950C-4745-90C5-F5B16199C2FD}" destId="{32F98DFF-4D6C-4503-86C6-7B2001DF8385}" srcOrd="0" destOrd="0" presId="urn:microsoft.com/office/officeart/2005/8/layout/vList2"/>
    <dgm:cxn modelId="{7D26D9ED-136C-4213-AF7C-C7D3C874FCCF}" type="presOf" srcId="{E06610B5-23F5-4AA5-A99F-C05B548FED0D}" destId="{0229D1FB-DE38-4EA3-B439-A5214DE6B223}" srcOrd="0" destOrd="0" presId="urn:microsoft.com/office/officeart/2005/8/layout/vList2"/>
    <dgm:cxn modelId="{5B24E4F1-B6ED-4C75-85D6-B20EE09E51A7}" srcId="{BF4274C6-1D08-4BFC-929C-456B9E46B8A9}" destId="{8AC87446-B4FF-4EA1-8896-4AD7414EA44A}" srcOrd="3" destOrd="0" parTransId="{F4FF5349-9289-49C5-81EA-382CD59DC10D}" sibTransId="{5D16ECF8-CD81-48B0-981F-C1A6B156A693}"/>
    <dgm:cxn modelId="{052634F2-5935-4D4F-9326-2298B0CAD3ED}" type="presOf" srcId="{51D2266F-A9E0-4D5B-BA7F-BE83536DB1DF}" destId="{CF43113F-55C2-481E-B642-B0EDE1EA2997}" srcOrd="0" destOrd="0" presId="urn:microsoft.com/office/officeart/2005/8/layout/vList2"/>
    <dgm:cxn modelId="{88B66FF3-3C79-4828-AF50-DAC2A4BD4267}" type="presOf" srcId="{217A36C5-3644-4C13-9CB2-693CAED05985}" destId="{BB011A9B-EEAD-40B7-8F9C-DAECDEFE8EBE}" srcOrd="0" destOrd="0" presId="urn:microsoft.com/office/officeart/2005/8/layout/vList2"/>
    <dgm:cxn modelId="{51F2F62A-1485-4B2C-9A9D-DCCCFA02B1EF}" type="presParOf" srcId="{D9DE78DE-968D-43A8-BECC-54E11341F8AD}" destId="{32F98DFF-4D6C-4503-86C6-7B2001DF8385}" srcOrd="0" destOrd="0" presId="urn:microsoft.com/office/officeart/2005/8/layout/vList2"/>
    <dgm:cxn modelId="{DBD39831-9A2D-4F2F-BF17-41AFBFACF24B}" type="presParOf" srcId="{D9DE78DE-968D-43A8-BECC-54E11341F8AD}" destId="{0229D1FB-DE38-4EA3-B439-A5214DE6B223}" srcOrd="1" destOrd="0" presId="urn:microsoft.com/office/officeart/2005/8/layout/vList2"/>
    <dgm:cxn modelId="{1F2F7DFB-A136-4D59-BB38-B23A0A241175}" type="presParOf" srcId="{D9DE78DE-968D-43A8-BECC-54E11341F8AD}" destId="{D88022F0-1898-4BB5-BF07-8519E8D94C0C}" srcOrd="2" destOrd="0" presId="urn:microsoft.com/office/officeart/2005/8/layout/vList2"/>
    <dgm:cxn modelId="{D0B3C949-5566-4CAE-8AD0-8E614F883B90}" type="presParOf" srcId="{D9DE78DE-968D-43A8-BECC-54E11341F8AD}" destId="{B8524923-586A-4DF2-832B-D79BB9085E4E}" srcOrd="3" destOrd="0" presId="urn:microsoft.com/office/officeart/2005/8/layout/vList2"/>
    <dgm:cxn modelId="{EB708EAF-AA3E-4F5B-9DF3-325093C4E8A7}" type="presParOf" srcId="{D9DE78DE-968D-43A8-BECC-54E11341F8AD}" destId="{CF43113F-55C2-481E-B642-B0EDE1EA2997}" srcOrd="4" destOrd="0" presId="urn:microsoft.com/office/officeart/2005/8/layout/vList2"/>
    <dgm:cxn modelId="{0F174BDB-11A4-4D03-8CA5-CDE9884D2D1C}" type="presParOf" srcId="{D9DE78DE-968D-43A8-BECC-54E11341F8AD}" destId="{A55DA1EF-F326-4E8B-8589-D628603D4059}" srcOrd="5" destOrd="0" presId="urn:microsoft.com/office/officeart/2005/8/layout/vList2"/>
    <dgm:cxn modelId="{F39F78D2-20AA-4525-AB2B-2535AAF1F1EF}" type="presParOf" srcId="{D9DE78DE-968D-43A8-BECC-54E11341F8AD}" destId="{FD39FCCB-A146-4498-8D76-0E6C4F250A6C}" srcOrd="6" destOrd="0" presId="urn:microsoft.com/office/officeart/2005/8/layout/vList2"/>
    <dgm:cxn modelId="{D6778599-1DAF-44BE-BF3F-957D2977990E}" type="presParOf" srcId="{D9DE78DE-968D-43A8-BECC-54E11341F8AD}" destId="{1E4C71EF-F9CD-4BAD-9D7C-29F25037539A}" srcOrd="7" destOrd="0" presId="urn:microsoft.com/office/officeart/2005/8/layout/vList2"/>
    <dgm:cxn modelId="{B31CA02B-653A-4AF8-9555-7628724F4A96}" type="presParOf" srcId="{D9DE78DE-968D-43A8-BECC-54E11341F8AD}" destId="{383715CE-735F-48F5-BA04-A1F53FB715CE}" srcOrd="8" destOrd="0" presId="urn:microsoft.com/office/officeart/2005/8/layout/vList2"/>
    <dgm:cxn modelId="{55852EFF-42ED-400B-9E52-9C83A78F29CF}" type="presParOf" srcId="{D9DE78DE-968D-43A8-BECC-54E11341F8AD}" destId="{476A1AF1-0652-4420-BC7C-6ABCB09C00EA}" srcOrd="9" destOrd="0" presId="urn:microsoft.com/office/officeart/2005/8/layout/vList2"/>
    <dgm:cxn modelId="{0EAC18FF-0CE9-4765-8017-151B55B09554}" type="presParOf" srcId="{D9DE78DE-968D-43A8-BECC-54E11341F8AD}" destId="{BB011A9B-EEAD-40B7-8F9C-DAECDEFE8EBE}" srcOrd="10" destOrd="0" presId="urn:microsoft.com/office/officeart/2005/8/layout/vList2"/>
    <dgm:cxn modelId="{EB8B8B7A-5782-4833-A7E3-0B66FBA4135C}" type="presParOf" srcId="{D9DE78DE-968D-43A8-BECC-54E11341F8AD}" destId="{128DD527-D195-4A91-8191-EFA72CD6B2BD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67D37-E465-422F-93E8-060E6B5DBA88}">
      <dsp:nvSpPr>
        <dsp:cNvPr id="0" name=""/>
        <dsp:cNvSpPr/>
      </dsp:nvSpPr>
      <dsp:spPr>
        <a:xfrm>
          <a:off x="-5307191" y="-813157"/>
          <a:ext cx="6322580" cy="6322580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71C87-0C64-4F24-ABB3-7066D34575B2}">
      <dsp:nvSpPr>
        <dsp:cNvPr id="0" name=""/>
        <dsp:cNvSpPr/>
      </dsp:nvSpPr>
      <dsp:spPr>
        <a:xfrm>
          <a:off x="329442" y="213492"/>
          <a:ext cx="5259361" cy="42679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發文程序</a:t>
          </a:r>
        </a:p>
      </dsp:txBody>
      <dsp:txXfrm>
        <a:off x="329442" y="213492"/>
        <a:ext cx="5259361" cy="426796"/>
      </dsp:txXfrm>
    </dsp:sp>
    <dsp:sp modelId="{2BBF13B5-C653-4960-9C21-EDA7279C4590}">
      <dsp:nvSpPr>
        <dsp:cNvPr id="0" name=""/>
        <dsp:cNvSpPr/>
      </dsp:nvSpPr>
      <dsp:spPr>
        <a:xfrm>
          <a:off x="62695" y="160142"/>
          <a:ext cx="533495" cy="53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DF0D4-F998-49BB-8E6E-F4ACC64156C6}">
      <dsp:nvSpPr>
        <dsp:cNvPr id="0" name=""/>
        <dsp:cNvSpPr/>
      </dsp:nvSpPr>
      <dsp:spPr>
        <a:xfrm>
          <a:off x="715945" y="854062"/>
          <a:ext cx="4872859" cy="426796"/>
        </a:xfrm>
        <a:prstGeom prst="rect">
          <a:avLst/>
        </a:prstGeom>
        <a:solidFill>
          <a:schemeClr val="accent1">
            <a:shade val="50000"/>
            <a:hueOff val="-169773"/>
            <a:satOff val="0"/>
            <a:lumOff val="13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稿轉函</a:t>
          </a:r>
        </a:p>
      </dsp:txBody>
      <dsp:txXfrm>
        <a:off x="715945" y="854062"/>
        <a:ext cx="4872859" cy="426796"/>
      </dsp:txXfrm>
    </dsp:sp>
    <dsp:sp modelId="{86DC45CE-F22A-4000-9A6F-CEF029D07BD5}">
      <dsp:nvSpPr>
        <dsp:cNvPr id="0" name=""/>
        <dsp:cNvSpPr/>
      </dsp:nvSpPr>
      <dsp:spPr>
        <a:xfrm>
          <a:off x="449197" y="800713"/>
          <a:ext cx="533495" cy="53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169773"/>
              <a:satOff val="0"/>
              <a:lumOff val="13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1C96C-595A-4AC6-B47C-B077F8F7FA18}">
      <dsp:nvSpPr>
        <dsp:cNvPr id="0" name=""/>
        <dsp:cNvSpPr/>
      </dsp:nvSpPr>
      <dsp:spPr>
        <a:xfrm>
          <a:off x="927747" y="1494163"/>
          <a:ext cx="4661057" cy="426796"/>
        </a:xfrm>
        <a:prstGeom prst="rect">
          <a:avLst/>
        </a:prstGeom>
        <a:solidFill>
          <a:schemeClr val="accent1">
            <a:shade val="50000"/>
            <a:hueOff val="-339545"/>
            <a:satOff val="0"/>
            <a:lumOff val="27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紙本</a:t>
          </a:r>
          <a:r>
            <a:rPr lang="en-US" altLang="zh-TW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署名條戳章</a:t>
          </a:r>
        </a:p>
      </dsp:txBody>
      <dsp:txXfrm>
        <a:off x="927747" y="1494163"/>
        <a:ext cx="4661057" cy="426796"/>
      </dsp:txXfrm>
    </dsp:sp>
    <dsp:sp modelId="{95C331A2-20A5-49E4-B883-CAF755CC14A9}">
      <dsp:nvSpPr>
        <dsp:cNvPr id="0" name=""/>
        <dsp:cNvSpPr/>
      </dsp:nvSpPr>
      <dsp:spPr>
        <a:xfrm>
          <a:off x="660999" y="1440814"/>
          <a:ext cx="533495" cy="53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39545"/>
              <a:satOff val="0"/>
              <a:lumOff val="276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4B0E4-8C5C-4251-BB0F-7AB0F39DAD5A}">
      <dsp:nvSpPr>
        <dsp:cNvPr id="0" name=""/>
        <dsp:cNvSpPr/>
      </dsp:nvSpPr>
      <dsp:spPr>
        <a:xfrm>
          <a:off x="995373" y="2134734"/>
          <a:ext cx="4593431" cy="426796"/>
        </a:xfrm>
        <a:prstGeom prst="rect">
          <a:avLst/>
        </a:prstGeom>
        <a:solidFill>
          <a:schemeClr val="accent1">
            <a:shade val="50000"/>
            <a:hueOff val="-509318"/>
            <a:satOff val="0"/>
            <a:lumOff val="41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多址分文</a:t>
          </a:r>
        </a:p>
      </dsp:txBody>
      <dsp:txXfrm>
        <a:off x="995373" y="2134734"/>
        <a:ext cx="4593431" cy="426796"/>
      </dsp:txXfrm>
    </dsp:sp>
    <dsp:sp modelId="{4581FC3A-3005-4CAD-8D4A-B91A95FC9008}">
      <dsp:nvSpPr>
        <dsp:cNvPr id="0" name=""/>
        <dsp:cNvSpPr/>
      </dsp:nvSpPr>
      <dsp:spPr>
        <a:xfrm>
          <a:off x="728625" y="2081384"/>
          <a:ext cx="533495" cy="53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509318"/>
              <a:satOff val="0"/>
              <a:lumOff val="41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D2DAC-95DB-474E-B3B0-94BD44C52BA7}">
      <dsp:nvSpPr>
        <dsp:cNvPr id="0" name=""/>
        <dsp:cNvSpPr/>
      </dsp:nvSpPr>
      <dsp:spPr>
        <a:xfrm>
          <a:off x="927747" y="2775304"/>
          <a:ext cx="4661057" cy="426796"/>
        </a:xfrm>
        <a:prstGeom prst="rect">
          <a:avLst/>
        </a:prstGeom>
        <a:solidFill>
          <a:schemeClr val="accent1">
            <a:shade val="50000"/>
            <a:hueOff val="-509318"/>
            <a:satOff val="0"/>
            <a:lumOff val="41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發文清單</a:t>
          </a:r>
        </a:p>
      </dsp:txBody>
      <dsp:txXfrm>
        <a:off x="927747" y="2775304"/>
        <a:ext cx="4661057" cy="426796"/>
      </dsp:txXfrm>
    </dsp:sp>
    <dsp:sp modelId="{89BDF62B-385D-4BFC-9E52-18A96565B591}">
      <dsp:nvSpPr>
        <dsp:cNvPr id="0" name=""/>
        <dsp:cNvSpPr/>
      </dsp:nvSpPr>
      <dsp:spPr>
        <a:xfrm>
          <a:off x="660999" y="2721955"/>
          <a:ext cx="533495" cy="53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509318"/>
              <a:satOff val="0"/>
              <a:lumOff val="41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5889-9D80-49BB-9848-D22E3A4B50BC}">
      <dsp:nvSpPr>
        <dsp:cNvPr id="0" name=""/>
        <dsp:cNvSpPr/>
      </dsp:nvSpPr>
      <dsp:spPr>
        <a:xfrm>
          <a:off x="715945" y="3415405"/>
          <a:ext cx="4872859" cy="426796"/>
        </a:xfrm>
        <a:prstGeom prst="rect">
          <a:avLst/>
        </a:prstGeom>
        <a:solidFill>
          <a:schemeClr val="accent1">
            <a:shade val="50000"/>
            <a:hueOff val="-339545"/>
            <a:satOff val="0"/>
            <a:lumOff val="27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發文登記</a:t>
          </a:r>
        </a:p>
      </dsp:txBody>
      <dsp:txXfrm>
        <a:off x="715945" y="3415405"/>
        <a:ext cx="4872859" cy="426796"/>
      </dsp:txXfrm>
    </dsp:sp>
    <dsp:sp modelId="{24DB2701-D453-4C4C-87A5-C591071E3608}">
      <dsp:nvSpPr>
        <dsp:cNvPr id="0" name=""/>
        <dsp:cNvSpPr/>
      </dsp:nvSpPr>
      <dsp:spPr>
        <a:xfrm>
          <a:off x="449197" y="3362056"/>
          <a:ext cx="533495" cy="53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39545"/>
              <a:satOff val="0"/>
              <a:lumOff val="276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33C75-FDBC-40A3-8B80-82F93C109F44}">
      <dsp:nvSpPr>
        <dsp:cNvPr id="0" name=""/>
        <dsp:cNvSpPr/>
      </dsp:nvSpPr>
      <dsp:spPr>
        <a:xfrm>
          <a:off x="329442" y="4055976"/>
          <a:ext cx="5259361" cy="426796"/>
        </a:xfrm>
        <a:prstGeom prst="rect">
          <a:avLst/>
        </a:prstGeom>
        <a:solidFill>
          <a:schemeClr val="accent1">
            <a:shade val="50000"/>
            <a:hueOff val="-169773"/>
            <a:satOff val="0"/>
            <a:lumOff val="13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7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重</a:t>
          </a:r>
          <a:r>
            <a:rPr lang="en-US" altLang="zh-TW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補</a:t>
          </a:r>
          <a:r>
            <a:rPr lang="en-US" altLang="zh-TW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r>
            <a:rPr lang="zh-TW" altLang="en-US" sz="2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發作業</a:t>
          </a:r>
        </a:p>
      </dsp:txBody>
      <dsp:txXfrm>
        <a:off x="329442" y="4055976"/>
        <a:ext cx="5259361" cy="426796"/>
      </dsp:txXfrm>
    </dsp:sp>
    <dsp:sp modelId="{0BA8566C-5A28-4C86-AB8A-A34E6C6D2D25}">
      <dsp:nvSpPr>
        <dsp:cNvPr id="0" name=""/>
        <dsp:cNvSpPr/>
      </dsp:nvSpPr>
      <dsp:spPr>
        <a:xfrm>
          <a:off x="62695" y="4002626"/>
          <a:ext cx="533495" cy="5334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169773"/>
              <a:satOff val="0"/>
              <a:lumOff val="13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61053-CC31-4327-901B-DD27DAE87DBA}">
      <dsp:nvSpPr>
        <dsp:cNvPr id="0" name=""/>
        <dsp:cNvSpPr/>
      </dsp:nvSpPr>
      <dsp:spPr>
        <a:xfrm>
          <a:off x="768353" y="0"/>
          <a:ext cx="8708008" cy="400473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31CD2-B8C5-4269-9565-3B9FF4645E13}">
      <dsp:nvSpPr>
        <dsp:cNvPr id="0" name=""/>
        <dsp:cNvSpPr/>
      </dsp:nvSpPr>
      <dsp:spPr>
        <a:xfrm>
          <a:off x="218" y="1201419"/>
          <a:ext cx="1216849" cy="16018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i="0" kern="1200"/>
            <a:t>待發文傳送</a:t>
          </a:r>
          <a:r>
            <a:rPr lang="en-US" altLang="zh-TW" sz="1800" b="1" i="0" kern="1200"/>
            <a:t>(</a:t>
          </a:r>
          <a:r>
            <a:rPr lang="zh-TW" altLang="en-US" sz="1800" b="1" i="0" kern="1200"/>
            <a:t>進件</a:t>
          </a:r>
          <a:r>
            <a:rPr lang="en-US" altLang="zh-TW" sz="1800" b="1" i="0" kern="1200"/>
            <a:t>)</a:t>
          </a:r>
          <a:endParaRPr lang="zh-TW" altLang="en-US" sz="1800" b="1" kern="1200" dirty="0"/>
        </a:p>
      </dsp:txBody>
      <dsp:txXfrm>
        <a:off x="59620" y="1260821"/>
        <a:ext cx="1098045" cy="1483089"/>
      </dsp:txXfrm>
    </dsp:sp>
    <dsp:sp modelId="{C4F8A606-792F-4E17-B1D1-A898474A6F5B}">
      <dsp:nvSpPr>
        <dsp:cNvPr id="0" name=""/>
        <dsp:cNvSpPr/>
      </dsp:nvSpPr>
      <dsp:spPr>
        <a:xfrm>
          <a:off x="1289851" y="1201419"/>
          <a:ext cx="1216849" cy="1601893"/>
        </a:xfrm>
        <a:prstGeom prst="roundRect">
          <a:avLst/>
        </a:prstGeom>
        <a:solidFill>
          <a:schemeClr val="accent2">
            <a:hueOff val="1282683"/>
            <a:satOff val="-1875"/>
            <a:lumOff val="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稿轉函 </a:t>
          </a:r>
          <a:r>
            <a:rPr lang="en-US" altLang="zh-TW" sz="1800" b="1" kern="1200" dirty="0"/>
            <a:t>(</a:t>
          </a:r>
          <a:r>
            <a:rPr lang="zh-TW" altLang="en-US" sz="1800" b="1" kern="1200" dirty="0"/>
            <a:t>抄件</a:t>
          </a:r>
          <a:r>
            <a:rPr lang="en-US" altLang="zh-TW" sz="1800" b="1" kern="1200" dirty="0"/>
            <a:t>)</a:t>
          </a:r>
          <a:endParaRPr lang="zh-TW" altLang="en-US" sz="1800" b="1" kern="1200" dirty="0"/>
        </a:p>
      </dsp:txBody>
      <dsp:txXfrm>
        <a:off x="1349253" y="1260821"/>
        <a:ext cx="1098045" cy="1483089"/>
      </dsp:txXfrm>
    </dsp:sp>
    <dsp:sp modelId="{A3D9C66A-D464-428D-A1D8-9038FF28CD5F}">
      <dsp:nvSpPr>
        <dsp:cNvPr id="0" name=""/>
        <dsp:cNvSpPr/>
      </dsp:nvSpPr>
      <dsp:spPr>
        <a:xfrm>
          <a:off x="2579484" y="1201419"/>
          <a:ext cx="1216849" cy="1601893"/>
        </a:xfrm>
        <a:prstGeom prst="roundRect">
          <a:avLst/>
        </a:prstGeom>
        <a:solidFill>
          <a:schemeClr val="accent2">
            <a:hueOff val="2565367"/>
            <a:satOff val="-3750"/>
            <a:lumOff val="52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b="1" kern="1200" dirty="0"/>
            <a:t>(</a:t>
          </a:r>
          <a:r>
            <a:rPr lang="zh-TW" altLang="en-US" sz="1800" b="1" kern="1200"/>
            <a:t>紙本</a:t>
          </a:r>
          <a:r>
            <a:rPr lang="en-US" altLang="zh-TW" sz="1800" b="1" kern="1200" dirty="0"/>
            <a:t>)</a:t>
          </a:r>
          <a:r>
            <a:rPr lang="zh-TW" altLang="en-US" sz="1800" b="1" kern="1200" dirty="0"/>
            <a:t> 署名條戳章</a:t>
          </a:r>
        </a:p>
      </dsp:txBody>
      <dsp:txXfrm>
        <a:off x="2638886" y="1260821"/>
        <a:ext cx="1098045" cy="1483089"/>
      </dsp:txXfrm>
    </dsp:sp>
    <dsp:sp modelId="{F0A78AD0-48D9-40A2-8571-57FB2556FD25}">
      <dsp:nvSpPr>
        <dsp:cNvPr id="0" name=""/>
        <dsp:cNvSpPr/>
      </dsp:nvSpPr>
      <dsp:spPr>
        <a:xfrm>
          <a:off x="3869117" y="1201419"/>
          <a:ext cx="1216849" cy="1601893"/>
        </a:xfrm>
        <a:prstGeom prst="roundRect">
          <a:avLst/>
        </a:prstGeom>
        <a:solidFill>
          <a:schemeClr val="accent2">
            <a:hueOff val="3848050"/>
            <a:satOff val="-5625"/>
            <a:lumOff val="78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/>
            <a:t>多址分文轉出</a:t>
          </a:r>
          <a:r>
            <a:rPr lang="en-US" altLang="zh-TW" sz="1800" b="1" kern="1200"/>
            <a:t>DI</a:t>
          </a:r>
          <a:r>
            <a:rPr lang="zh-TW" altLang="en-US" sz="1800" b="1" kern="1200"/>
            <a:t>、列印紙本 </a:t>
          </a:r>
          <a:endParaRPr lang="zh-TW" altLang="en-US" sz="1800" b="1" kern="1200" dirty="0"/>
        </a:p>
      </dsp:txBody>
      <dsp:txXfrm>
        <a:off x="3928519" y="1260821"/>
        <a:ext cx="1098045" cy="1483089"/>
      </dsp:txXfrm>
    </dsp:sp>
    <dsp:sp modelId="{B544860A-76A5-401C-96DB-2049F9C107B9}">
      <dsp:nvSpPr>
        <dsp:cNvPr id="0" name=""/>
        <dsp:cNvSpPr/>
      </dsp:nvSpPr>
      <dsp:spPr>
        <a:xfrm>
          <a:off x="5158749" y="1201419"/>
          <a:ext cx="1216849" cy="1601893"/>
        </a:xfrm>
        <a:prstGeom prst="roundRect">
          <a:avLst/>
        </a:prstGeom>
        <a:solidFill>
          <a:schemeClr val="accent2">
            <a:hueOff val="5130734"/>
            <a:satOff val="-7500"/>
            <a:lumOff val="104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/>
            <a:t>發文清單</a:t>
          </a:r>
          <a:endParaRPr lang="en-US" altLang="zh-TW" sz="1800" b="1" kern="1200" dirty="0"/>
        </a:p>
      </dsp:txBody>
      <dsp:txXfrm>
        <a:off x="5218151" y="1260821"/>
        <a:ext cx="1098045" cy="1483089"/>
      </dsp:txXfrm>
    </dsp:sp>
    <dsp:sp modelId="{18D351A2-12F5-4D99-9717-14BA6555DDA7}">
      <dsp:nvSpPr>
        <dsp:cNvPr id="0" name=""/>
        <dsp:cNvSpPr/>
      </dsp:nvSpPr>
      <dsp:spPr>
        <a:xfrm>
          <a:off x="6448382" y="1201419"/>
          <a:ext cx="1216849" cy="1601893"/>
        </a:xfrm>
        <a:prstGeom prst="roundRect">
          <a:avLst/>
        </a:prstGeom>
        <a:solidFill>
          <a:schemeClr val="accent2">
            <a:hueOff val="6413417"/>
            <a:satOff val="-9375"/>
            <a:lumOff val="130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/>
            <a:t>發文登記</a:t>
          </a:r>
          <a:endParaRPr lang="zh-TW" altLang="en-US" sz="1800" b="1" kern="1200" dirty="0"/>
        </a:p>
      </dsp:txBody>
      <dsp:txXfrm>
        <a:off x="6507784" y="1260821"/>
        <a:ext cx="1098045" cy="1483089"/>
      </dsp:txXfrm>
    </dsp:sp>
    <dsp:sp modelId="{F2581963-62DB-4751-A522-6480DED8E606}">
      <dsp:nvSpPr>
        <dsp:cNvPr id="0" name=""/>
        <dsp:cNvSpPr/>
      </dsp:nvSpPr>
      <dsp:spPr>
        <a:xfrm>
          <a:off x="7738015" y="1201419"/>
          <a:ext cx="1216849" cy="1601893"/>
        </a:xfrm>
        <a:prstGeom prst="roundRect">
          <a:avLst/>
        </a:prstGeom>
        <a:solidFill>
          <a:schemeClr val="accent2">
            <a:hueOff val="7696100"/>
            <a:satOff val="-11250"/>
            <a:lumOff val="156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i="0" kern="1200"/>
            <a:t>待發文確認</a:t>
          </a:r>
          <a:r>
            <a:rPr lang="en-US" altLang="zh-TW" sz="1800" b="1" i="0" kern="1200"/>
            <a:t>(</a:t>
          </a:r>
          <a:r>
            <a:rPr lang="zh-TW" altLang="en-US" sz="1800" b="1" i="0" kern="1200"/>
            <a:t>發件</a:t>
          </a:r>
          <a:r>
            <a:rPr lang="en-US" altLang="zh-TW" sz="1800" b="1" i="0" kern="1200"/>
            <a:t>)</a:t>
          </a:r>
          <a:endParaRPr lang="zh-TW" altLang="en-US" sz="1800" b="1" kern="1200" dirty="0"/>
        </a:p>
      </dsp:txBody>
      <dsp:txXfrm>
        <a:off x="7797417" y="1260821"/>
        <a:ext cx="1098045" cy="1483089"/>
      </dsp:txXfrm>
    </dsp:sp>
    <dsp:sp modelId="{52158AAD-5301-4741-AAEA-A0EE00E6A30D}">
      <dsp:nvSpPr>
        <dsp:cNvPr id="0" name=""/>
        <dsp:cNvSpPr/>
      </dsp:nvSpPr>
      <dsp:spPr>
        <a:xfrm>
          <a:off x="9027647" y="1201419"/>
          <a:ext cx="1216849" cy="1601893"/>
        </a:xfrm>
        <a:prstGeom prst="roundRect">
          <a:avLst/>
        </a:prstGeom>
        <a:solidFill>
          <a:schemeClr val="accent2">
            <a:hueOff val="8978784"/>
            <a:satOff val="-13125"/>
            <a:lumOff val="1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/>
            <a:t>送歸檔</a:t>
          </a:r>
          <a:endParaRPr lang="zh-TW" altLang="en-US" sz="1800" b="1" kern="1200" dirty="0"/>
        </a:p>
      </dsp:txBody>
      <dsp:txXfrm>
        <a:off x="9087049" y="1260821"/>
        <a:ext cx="1098045" cy="1483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CD440-2A6E-4F03-B0ED-7573B5377D62}">
      <dsp:nvSpPr>
        <dsp:cNvPr id="0" name=""/>
        <dsp:cNvSpPr/>
      </dsp:nvSpPr>
      <dsp:spPr>
        <a:xfrm>
          <a:off x="2691" y="0"/>
          <a:ext cx="3278885" cy="4580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再次稿轉函</a:t>
          </a:r>
          <a:endParaRPr lang="en-US" altLang="zh-TW" sz="2000" kern="1200" dirty="0"/>
        </a:p>
      </dsp:txBody>
      <dsp:txXfrm>
        <a:off x="231715" y="0"/>
        <a:ext cx="2820838" cy="458047"/>
      </dsp:txXfrm>
    </dsp:sp>
    <dsp:sp modelId="{647DAEC4-2278-4BC3-A242-CFCFEC82F10C}">
      <dsp:nvSpPr>
        <dsp:cNvPr id="0" name=""/>
        <dsp:cNvSpPr/>
      </dsp:nvSpPr>
      <dsp:spPr>
        <a:xfrm>
          <a:off x="2953687" y="0"/>
          <a:ext cx="3278885" cy="458047"/>
        </a:xfrm>
        <a:prstGeom prst="chevron">
          <a:avLst/>
        </a:prstGeom>
        <a:solidFill>
          <a:schemeClr val="accent2">
            <a:hueOff val="4489392"/>
            <a:satOff val="-6563"/>
            <a:lumOff val="9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多址分文</a:t>
          </a:r>
          <a:r>
            <a:rPr lang="en-US" altLang="zh-TW" sz="2000" kern="1200" dirty="0"/>
            <a:t>(</a:t>
          </a:r>
          <a:r>
            <a:rPr lang="zh-TW" altLang="en-US" sz="2000" kern="1200" dirty="0"/>
            <a:t>勾選補發對象</a:t>
          </a:r>
          <a:r>
            <a:rPr lang="en-US" altLang="zh-TW" sz="2000" kern="1200" dirty="0"/>
            <a:t>)</a:t>
          </a:r>
          <a:endParaRPr lang="zh-TW" altLang="en-US" sz="2000" kern="1200" dirty="0"/>
        </a:p>
      </dsp:txBody>
      <dsp:txXfrm>
        <a:off x="3182711" y="0"/>
        <a:ext cx="2820838" cy="458047"/>
      </dsp:txXfrm>
    </dsp:sp>
    <dsp:sp modelId="{4B3ED5B8-7B8D-445D-B401-98DD5B980223}">
      <dsp:nvSpPr>
        <dsp:cNvPr id="0" name=""/>
        <dsp:cNvSpPr/>
      </dsp:nvSpPr>
      <dsp:spPr>
        <a:xfrm>
          <a:off x="5904684" y="0"/>
          <a:ext cx="3278885" cy="458047"/>
        </a:xfrm>
        <a:prstGeom prst="chevron">
          <a:avLst/>
        </a:prstGeom>
        <a:solidFill>
          <a:schemeClr val="accent2">
            <a:hueOff val="8978784"/>
            <a:satOff val="-13125"/>
            <a:lumOff val="1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發文登記</a:t>
          </a:r>
        </a:p>
      </dsp:txBody>
      <dsp:txXfrm>
        <a:off x="6133708" y="0"/>
        <a:ext cx="2820838" cy="458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98DFF-4D6C-4503-86C6-7B2001DF8385}">
      <dsp:nvSpPr>
        <dsp:cNvPr id="0" name=""/>
        <dsp:cNvSpPr/>
      </dsp:nvSpPr>
      <dsp:spPr>
        <a:xfrm>
          <a:off x="0" y="693"/>
          <a:ext cx="10085063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發文函長官批示用語非「發」如何處理</a:t>
          </a:r>
          <a:r>
            <a:rPr lang="en-US" altLang="zh-TW" sz="1600" b="1" kern="1200" dirty="0"/>
            <a:t>?</a:t>
          </a:r>
          <a:endParaRPr lang="zh-TW" altLang="en-US" sz="1600" b="1" kern="1200" dirty="0"/>
        </a:p>
      </dsp:txBody>
      <dsp:txXfrm>
        <a:off x="24673" y="25366"/>
        <a:ext cx="10035717" cy="456093"/>
      </dsp:txXfrm>
    </dsp:sp>
    <dsp:sp modelId="{0229D1FB-DE38-4EA3-B439-A5214DE6B223}">
      <dsp:nvSpPr>
        <dsp:cNvPr id="0" name=""/>
        <dsp:cNvSpPr/>
      </dsp:nvSpPr>
      <dsp:spPr>
        <a:xfrm>
          <a:off x="0" y="506133"/>
          <a:ext cx="1008506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請退回原承辦人確認是否可發文。</a:t>
          </a:r>
        </a:p>
      </dsp:txBody>
      <dsp:txXfrm>
        <a:off x="0" y="506133"/>
        <a:ext cx="10085063" cy="397440"/>
      </dsp:txXfrm>
    </dsp:sp>
    <dsp:sp modelId="{D88022F0-1898-4BB5-BF07-8519E8D94C0C}">
      <dsp:nvSpPr>
        <dsp:cNvPr id="0" name=""/>
        <dsp:cNvSpPr/>
      </dsp:nvSpPr>
      <dsp:spPr>
        <a:xfrm>
          <a:off x="0" y="903573"/>
          <a:ext cx="10085063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發文附件有誤如何處理</a:t>
          </a:r>
          <a:r>
            <a:rPr lang="en-US" altLang="zh-TW" sz="1600" b="1" kern="1200" dirty="0"/>
            <a:t>?</a:t>
          </a:r>
          <a:endParaRPr lang="zh-TW" altLang="en-US" sz="1600" b="1" kern="1200" dirty="0"/>
        </a:p>
      </dsp:txBody>
      <dsp:txXfrm>
        <a:off x="24673" y="928246"/>
        <a:ext cx="10035717" cy="456093"/>
      </dsp:txXfrm>
    </dsp:sp>
    <dsp:sp modelId="{B8524923-586A-4DF2-832B-D79BB9085E4E}">
      <dsp:nvSpPr>
        <dsp:cNvPr id="0" name=""/>
        <dsp:cNvSpPr/>
      </dsp:nvSpPr>
      <dsp:spPr>
        <a:xfrm>
          <a:off x="0" y="1409013"/>
          <a:ext cx="1008506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請退回原承辦人進行確認，或由總發進行修正。</a:t>
          </a:r>
        </a:p>
      </dsp:txBody>
      <dsp:txXfrm>
        <a:off x="0" y="1409013"/>
        <a:ext cx="10085063" cy="397440"/>
      </dsp:txXfrm>
    </dsp:sp>
    <dsp:sp modelId="{CF43113F-55C2-481E-B642-B0EDE1EA2997}">
      <dsp:nvSpPr>
        <dsp:cNvPr id="0" name=""/>
        <dsp:cNvSpPr/>
      </dsp:nvSpPr>
      <dsp:spPr>
        <a:xfrm>
          <a:off x="0" y="1806453"/>
          <a:ext cx="10085063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電子發文失敗，如何處理</a:t>
          </a:r>
          <a:r>
            <a:rPr lang="en-US" altLang="zh-TW" sz="1600" b="1" kern="1200" dirty="0"/>
            <a:t>?</a:t>
          </a:r>
          <a:endParaRPr lang="zh-TW" altLang="en-US" sz="1600" b="1" kern="1200" dirty="0"/>
        </a:p>
      </dsp:txBody>
      <dsp:txXfrm>
        <a:off x="24673" y="1831126"/>
        <a:ext cx="10035717" cy="456093"/>
      </dsp:txXfrm>
    </dsp:sp>
    <dsp:sp modelId="{A55DA1EF-F326-4E8B-8589-D628603D4059}">
      <dsp:nvSpPr>
        <dsp:cNvPr id="0" name=""/>
        <dsp:cNvSpPr/>
      </dsp:nvSpPr>
      <dsp:spPr>
        <a:xfrm>
          <a:off x="0" y="2311893"/>
          <a:ext cx="1008506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急件請改紙本發文，並檢查電子交換主機上的憑證卡是否正常或重新開啟電子交換主機。</a:t>
          </a:r>
        </a:p>
      </dsp:txBody>
      <dsp:txXfrm>
        <a:off x="0" y="2311893"/>
        <a:ext cx="10085063" cy="397440"/>
      </dsp:txXfrm>
    </dsp:sp>
    <dsp:sp modelId="{FD39FCCB-A146-4498-8D76-0E6C4F250A6C}">
      <dsp:nvSpPr>
        <dsp:cNvPr id="0" name=""/>
        <dsp:cNvSpPr/>
      </dsp:nvSpPr>
      <dsp:spPr>
        <a:xfrm>
          <a:off x="0" y="2709333"/>
          <a:ext cx="10085063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發文後發現受文者地址有誤如何修正</a:t>
          </a:r>
          <a:r>
            <a:rPr lang="en-US" altLang="zh-TW" sz="1600" b="1" kern="1200" dirty="0"/>
            <a:t>?</a:t>
          </a:r>
          <a:endParaRPr lang="zh-TW" altLang="en-US" sz="1600" b="1" kern="1200" dirty="0"/>
        </a:p>
      </dsp:txBody>
      <dsp:txXfrm>
        <a:off x="24673" y="2734006"/>
        <a:ext cx="10035717" cy="456093"/>
      </dsp:txXfrm>
    </dsp:sp>
    <dsp:sp modelId="{1E4C71EF-F9CD-4BAD-9D7C-29F25037539A}">
      <dsp:nvSpPr>
        <dsp:cNvPr id="0" name=""/>
        <dsp:cNvSpPr/>
      </dsp:nvSpPr>
      <dsp:spPr>
        <a:xfrm>
          <a:off x="0" y="3214773"/>
          <a:ext cx="1008506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請重新稿轉函至行文機關修正，再次多址分文重發。</a:t>
          </a:r>
        </a:p>
      </dsp:txBody>
      <dsp:txXfrm>
        <a:off x="0" y="3214773"/>
        <a:ext cx="10085063" cy="397440"/>
      </dsp:txXfrm>
    </dsp:sp>
    <dsp:sp modelId="{383715CE-735F-48F5-BA04-A1F53FB715CE}">
      <dsp:nvSpPr>
        <dsp:cNvPr id="0" name=""/>
        <dsp:cNvSpPr/>
      </dsp:nvSpPr>
      <dsp:spPr>
        <a:xfrm>
          <a:off x="0" y="3612213"/>
          <a:ext cx="10085063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電子發文附件可上傳幾</a:t>
          </a:r>
          <a:r>
            <a:rPr lang="en-US" altLang="zh-TW" sz="1600" b="1" kern="1200" dirty="0"/>
            <a:t>MB?</a:t>
          </a:r>
          <a:endParaRPr lang="zh-TW" altLang="en-US" sz="1600" b="1" kern="1200" dirty="0"/>
        </a:p>
      </dsp:txBody>
      <dsp:txXfrm>
        <a:off x="24673" y="3636886"/>
        <a:ext cx="10035717" cy="456093"/>
      </dsp:txXfrm>
    </dsp:sp>
    <dsp:sp modelId="{476A1AF1-0652-4420-BC7C-6ABCB09C00EA}">
      <dsp:nvSpPr>
        <dsp:cNvPr id="0" name=""/>
        <dsp:cNvSpPr/>
      </dsp:nvSpPr>
      <dsp:spPr>
        <a:xfrm>
          <a:off x="0" y="4117653"/>
          <a:ext cx="1008506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電子交換限制為</a:t>
          </a:r>
          <a:r>
            <a:rPr lang="en-US" altLang="zh-TW" sz="1600" b="1" kern="1200" dirty="0"/>
            <a:t>10MB</a:t>
          </a:r>
          <a:r>
            <a:rPr lang="zh-TW" altLang="en-US" sz="1600" b="1" kern="1200" dirty="0"/>
            <a:t>。</a:t>
          </a:r>
          <a:r>
            <a:rPr lang="en-US" altLang="zh-TW" sz="1600" b="1" kern="1200" dirty="0"/>
            <a:t>100MB</a:t>
          </a:r>
          <a:r>
            <a:rPr lang="zh-TW" altLang="en-US" sz="1600" b="1" kern="1200" dirty="0"/>
            <a:t>附件會上傳至附件下載區</a:t>
          </a:r>
        </a:p>
      </dsp:txBody>
      <dsp:txXfrm>
        <a:off x="0" y="4117653"/>
        <a:ext cx="10085063" cy="397440"/>
      </dsp:txXfrm>
    </dsp:sp>
    <dsp:sp modelId="{BB011A9B-EEAD-40B7-8F9C-DAECDEFE8EBE}">
      <dsp:nvSpPr>
        <dsp:cNvPr id="0" name=""/>
        <dsp:cNvSpPr/>
      </dsp:nvSpPr>
      <dsp:spPr>
        <a:xfrm>
          <a:off x="0" y="4481501"/>
          <a:ext cx="10085063" cy="505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已送歸檔公文若要再補發，如何處理</a:t>
          </a:r>
          <a:r>
            <a:rPr lang="en-US" altLang="zh-TW" sz="1600" b="1" kern="1200" dirty="0"/>
            <a:t>?</a:t>
          </a:r>
          <a:endParaRPr lang="zh-TW" altLang="en-US" sz="1600" b="1" kern="1200" dirty="0"/>
        </a:p>
      </dsp:txBody>
      <dsp:txXfrm>
        <a:off x="24673" y="4506174"/>
        <a:ext cx="10035717" cy="456093"/>
      </dsp:txXfrm>
    </dsp:sp>
    <dsp:sp modelId="{128DD527-D195-4A91-8191-EFA72CD6B2BD}">
      <dsp:nvSpPr>
        <dsp:cNvPr id="0" name=""/>
        <dsp:cNvSpPr/>
      </dsp:nvSpPr>
      <dsp:spPr>
        <a:xfrm>
          <a:off x="0" y="5020533"/>
          <a:ext cx="10085063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20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TW" altLang="en-US" sz="1600" b="1" kern="1200" dirty="0"/>
            <a:t>未編目歸檔前，可請檔案室退回總發文或退承辦人，若已歸檔則無法重發。</a:t>
          </a:r>
        </a:p>
      </dsp:txBody>
      <dsp:txXfrm>
        <a:off x="0" y="5020533"/>
        <a:ext cx="10085063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71BB-FC01-4CE3-958D-FFFE2B3CD5FF}" type="datetimeFigureOut">
              <a:rPr lang="zh-CN" altLang="en-US" smtClean="0"/>
              <a:pPr/>
              <a:t>2020/6/13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B60B-396C-407B-993E-117D11CD672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365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  <a:pPr/>
              <a:t>2020/6/13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219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564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633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716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719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54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315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10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466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29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496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12948" r="2266" b="10678"/>
          <a:stretch/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D583D4-C851-4C96-8E06-B3EE197F8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24" y="6147622"/>
            <a:ext cx="2009023" cy="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5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0000" t="12948" r="2266" b="10678"/>
          <a:stretch/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9A9E3F-A904-4BA1-ABEB-682A426E6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3B6FD05-CACC-48F0-A6D2-D3098FC4F0AC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8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31950" b="94516"/>
          <a:stretch/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4664724-5A22-4A68-8ADB-974C7063F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802DBAB-988A-44AC-AD83-C44DDDBC1961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23ED36-7612-4E56-85CE-BAA845403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2613EBD-FFF7-4A0F-A8E3-3396127885A8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6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Shape 72">
            <a:extLst>
              <a:ext uri="{FF2B5EF4-FFF2-40B4-BE49-F238E27FC236}">
                <a16:creationId xmlns:a16="http://schemas.microsoft.com/office/drawing/2014/main" id="{D6AA8690-F350-483D-AFF0-7ADF57BC538E}"/>
              </a:ext>
            </a:extLst>
          </p:cNvPr>
          <p:cNvGrpSpPr/>
          <p:nvPr userDrawn="1"/>
        </p:nvGrpSpPr>
        <p:grpSpPr>
          <a:xfrm>
            <a:off x="10987901" y="381002"/>
            <a:ext cx="794813" cy="1032031"/>
            <a:chOff x="584925" y="922575"/>
            <a:chExt cx="415200" cy="502525"/>
          </a:xfrm>
        </p:grpSpPr>
        <p:sp>
          <p:nvSpPr>
            <p:cNvPr id="8" name="Shape 73">
              <a:extLst>
                <a:ext uri="{FF2B5EF4-FFF2-40B4-BE49-F238E27FC236}">
                  <a16:creationId xmlns:a16="http://schemas.microsoft.com/office/drawing/2014/main" id="{7B6C7079-6B37-4FAF-A7D3-82959A66DC8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74">
              <a:extLst>
                <a:ext uri="{FF2B5EF4-FFF2-40B4-BE49-F238E27FC236}">
                  <a16:creationId xmlns:a16="http://schemas.microsoft.com/office/drawing/2014/main" id="{B2524B88-901C-4E14-8D61-57442FAA33D6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75">
              <a:extLst>
                <a:ext uri="{FF2B5EF4-FFF2-40B4-BE49-F238E27FC236}">
                  <a16:creationId xmlns:a16="http://schemas.microsoft.com/office/drawing/2014/main" id="{677D46B8-9C4E-47DB-BC35-306296D97FB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489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97424" y="177837"/>
            <a:ext cx="3841376" cy="604359"/>
          </a:xfrm>
        </p:spPr>
        <p:txBody>
          <a:bodyPr/>
          <a:lstStyle>
            <a:lvl1pPr>
              <a:defRPr sz="4400"/>
            </a:lvl1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剪去同侧角的矩形 6"/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601204-A8CB-4276-9F17-4F58543041F5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B53DC70-3A27-46ED-84DD-5D959ADA748D}"/>
              </a:ext>
            </a:extLst>
          </p:cNvPr>
          <p:cNvCxnSpPr/>
          <p:nvPr userDrawn="1"/>
        </p:nvCxnSpPr>
        <p:spPr>
          <a:xfrm>
            <a:off x="396607" y="892212"/>
            <a:ext cx="113473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FF6E67D1-3838-4DD3-ABFF-53B48A22C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87AB5989-8419-4C9C-AEBB-8FE288428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1789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 userDrawn="1"/>
        </p:nvSpPr>
        <p:spPr>
          <a:xfrm flipH="1">
            <a:off x="2300385" y="2042694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 userDrawn="1"/>
        </p:nvSpPr>
        <p:spPr>
          <a:xfrm flipV="1">
            <a:off x="7918560" y="4382740"/>
            <a:ext cx="1975981" cy="441731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12948" r="2266" b="10678"/>
          <a:stretch/>
        </p:blipFill>
        <p:spPr>
          <a:xfrm>
            <a:off x="2970144" y="393700"/>
            <a:ext cx="6070600" cy="6070600"/>
          </a:xfrm>
          <a:prstGeom prst="ellipse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97458" y="2484425"/>
            <a:ext cx="7597083" cy="1919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970213" y="2776538"/>
            <a:ext cx="6003925" cy="1312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algn="ctr"/>
            <a:endParaRPr lang="en-US" altLang="zh-CN" sz="4800" b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3704299" y="4477968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3704299" y="4789519"/>
            <a:ext cx="4783401" cy="305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 altLang="zh-CN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CD583D4-C851-4C96-8E06-B3EE197F89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24" y="6147622"/>
            <a:ext cx="2009023" cy="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49" name="圖片 248">
            <a:extLst>
              <a:ext uri="{FF2B5EF4-FFF2-40B4-BE49-F238E27FC236}">
                <a16:creationId xmlns:a16="http://schemas.microsoft.com/office/drawing/2014/main" id="{821E156C-0FBC-41A7-96AE-13D1DB266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96C52E60-D505-4899-8738-DF23217F7886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投影片編號版面配置區 5">
            <a:extLst>
              <a:ext uri="{FF2B5EF4-FFF2-40B4-BE49-F238E27FC236}">
                <a16:creationId xmlns:a16="http://schemas.microsoft.com/office/drawing/2014/main" id="{619BB885-A4E0-4B3E-8417-70432E066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11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4" name="圖片 253">
            <a:extLst>
              <a:ext uri="{FF2B5EF4-FFF2-40B4-BE49-F238E27FC236}">
                <a16:creationId xmlns:a16="http://schemas.microsoft.com/office/drawing/2014/main" id="{64FFBCED-7768-4ACD-AAE1-27DDCB336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5" name="文字方塊 254">
            <a:extLst>
              <a:ext uri="{FF2B5EF4-FFF2-40B4-BE49-F238E27FC236}">
                <a16:creationId xmlns:a16="http://schemas.microsoft.com/office/drawing/2014/main" id="{5500B518-0423-4EC5-9A46-AA8BE640C3D7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投影片編號版面配置區 5">
            <a:extLst>
              <a:ext uri="{FF2B5EF4-FFF2-40B4-BE49-F238E27FC236}">
                <a16:creationId xmlns:a16="http://schemas.microsoft.com/office/drawing/2014/main" id="{5A705A91-3159-4CF6-B00B-0A6F3DBB6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194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6" name="圖片 255">
            <a:extLst>
              <a:ext uri="{FF2B5EF4-FFF2-40B4-BE49-F238E27FC236}">
                <a16:creationId xmlns:a16="http://schemas.microsoft.com/office/drawing/2014/main" id="{DD757784-DAC5-40F6-94E6-061458F74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7" name="文字方塊 256">
            <a:extLst>
              <a:ext uri="{FF2B5EF4-FFF2-40B4-BE49-F238E27FC236}">
                <a16:creationId xmlns:a16="http://schemas.microsoft.com/office/drawing/2014/main" id="{7EED5332-85D3-4F9E-94BD-405F2195E2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投影片編號版面配置區 5">
            <a:extLst>
              <a:ext uri="{FF2B5EF4-FFF2-40B4-BE49-F238E27FC236}">
                <a16:creationId xmlns:a16="http://schemas.microsoft.com/office/drawing/2014/main" id="{F04B6BB0-C0AA-4FFA-9B46-780C7C7EB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354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64" name="圖片 263">
            <a:extLst>
              <a:ext uri="{FF2B5EF4-FFF2-40B4-BE49-F238E27FC236}">
                <a16:creationId xmlns:a16="http://schemas.microsoft.com/office/drawing/2014/main" id="{44AE2E3B-653C-449F-BE6F-9CF93D2E3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65" name="文字方塊 264">
            <a:extLst>
              <a:ext uri="{FF2B5EF4-FFF2-40B4-BE49-F238E27FC236}">
                <a16:creationId xmlns:a16="http://schemas.microsoft.com/office/drawing/2014/main" id="{4A914A4C-D330-4393-83CA-A4C6E1D8A0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投影片編號版面配置區 5">
            <a:extLst>
              <a:ext uri="{FF2B5EF4-FFF2-40B4-BE49-F238E27FC236}">
                <a16:creationId xmlns:a16="http://schemas.microsoft.com/office/drawing/2014/main" id="{B8D3E5CD-2229-40C9-A3EF-0619C1590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723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655614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334878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4041960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2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58358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3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326052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4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9652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49" name="圖片 248">
            <a:extLst>
              <a:ext uri="{FF2B5EF4-FFF2-40B4-BE49-F238E27FC236}">
                <a16:creationId xmlns:a16="http://schemas.microsoft.com/office/drawing/2014/main" id="{821E156C-0FBC-41A7-96AE-13D1DB2669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0" name="文字方塊 249">
            <a:extLst>
              <a:ext uri="{FF2B5EF4-FFF2-40B4-BE49-F238E27FC236}">
                <a16:creationId xmlns:a16="http://schemas.microsoft.com/office/drawing/2014/main" id="{96C52E60-D505-4899-8738-DF23217F7886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53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b="92817"/>
          <a:stretch/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56BC95-2407-4007-88E4-DA19BDBC0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98" y="6075242"/>
            <a:ext cx="2009023" cy="481780"/>
          </a:xfrm>
          <a:prstGeom prst="rect">
            <a:avLst/>
          </a:prstGeom>
        </p:spPr>
      </p:pic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116EBBAB-178C-4555-909F-AA6FEAE34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053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b="1" dirty="0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59971" y="51718"/>
            <a:ext cx="4898572" cy="46143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F619E4-B8C6-44F2-AB0F-84C4A78A7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06701B-98C5-44D7-B8A7-9421326BB26E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84F56949-63B7-4D0C-8FF7-74AA1A5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313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7" name="Shape 72">
            <a:extLst>
              <a:ext uri="{FF2B5EF4-FFF2-40B4-BE49-F238E27FC236}">
                <a16:creationId xmlns:a16="http://schemas.microsoft.com/office/drawing/2014/main" id="{D6AA8690-F350-483D-AFF0-7ADF57BC538E}"/>
              </a:ext>
            </a:extLst>
          </p:cNvPr>
          <p:cNvGrpSpPr/>
          <p:nvPr userDrawn="1"/>
        </p:nvGrpSpPr>
        <p:grpSpPr>
          <a:xfrm>
            <a:off x="10987901" y="381002"/>
            <a:ext cx="794813" cy="1032031"/>
            <a:chOff x="584925" y="922575"/>
            <a:chExt cx="415200" cy="502525"/>
          </a:xfrm>
        </p:grpSpPr>
        <p:sp>
          <p:nvSpPr>
            <p:cNvPr id="8" name="Shape 73">
              <a:extLst>
                <a:ext uri="{FF2B5EF4-FFF2-40B4-BE49-F238E27FC236}">
                  <a16:creationId xmlns:a16="http://schemas.microsoft.com/office/drawing/2014/main" id="{7B6C7079-6B37-4FAF-A7D3-82959A66DC8C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74">
              <a:extLst>
                <a:ext uri="{FF2B5EF4-FFF2-40B4-BE49-F238E27FC236}">
                  <a16:creationId xmlns:a16="http://schemas.microsoft.com/office/drawing/2014/main" id="{B2524B88-901C-4E14-8D61-57442FAA33D6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75">
              <a:extLst>
                <a:ext uri="{FF2B5EF4-FFF2-40B4-BE49-F238E27FC236}">
                  <a16:creationId xmlns:a16="http://schemas.microsoft.com/office/drawing/2014/main" id="{677D46B8-9C4E-47DB-BC35-306296D97FB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9201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grpSp>
        <p:nvGrpSpPr>
          <p:cNvPr id="11" name="Shape 207">
            <a:extLst>
              <a:ext uri="{FF2B5EF4-FFF2-40B4-BE49-F238E27FC236}">
                <a16:creationId xmlns:a16="http://schemas.microsoft.com/office/drawing/2014/main" id="{3D8A0FA0-6523-4994-A215-B157763CE322}"/>
              </a:ext>
            </a:extLst>
          </p:cNvPr>
          <p:cNvGrpSpPr/>
          <p:nvPr userDrawn="1"/>
        </p:nvGrpSpPr>
        <p:grpSpPr>
          <a:xfrm>
            <a:off x="10701022" y="292962"/>
            <a:ext cx="1099750" cy="1149825"/>
            <a:chOff x="3955900" y="2984500"/>
            <a:chExt cx="414000" cy="422525"/>
          </a:xfrm>
        </p:grpSpPr>
        <p:sp>
          <p:nvSpPr>
            <p:cNvPr id="12" name="Shape 208">
              <a:extLst>
                <a:ext uri="{FF2B5EF4-FFF2-40B4-BE49-F238E27FC236}">
                  <a16:creationId xmlns:a16="http://schemas.microsoft.com/office/drawing/2014/main" id="{C8A6394D-D291-43E2-B8B8-556B69FA6F77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09">
              <a:extLst>
                <a:ext uri="{FF2B5EF4-FFF2-40B4-BE49-F238E27FC236}">
                  <a16:creationId xmlns:a16="http://schemas.microsoft.com/office/drawing/2014/main" id="{3E3961B5-79DF-440D-9702-A9C35EAD65A9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10">
              <a:extLst>
                <a:ext uri="{FF2B5EF4-FFF2-40B4-BE49-F238E27FC236}">
                  <a16:creationId xmlns:a16="http://schemas.microsoft.com/office/drawing/2014/main" id="{5ACD172E-EA13-4C4D-8F10-A2BAE1BF2C93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817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grpSp>
        <p:nvGrpSpPr>
          <p:cNvPr id="16" name="Shape 104">
            <a:extLst>
              <a:ext uri="{FF2B5EF4-FFF2-40B4-BE49-F238E27FC236}">
                <a16:creationId xmlns:a16="http://schemas.microsoft.com/office/drawing/2014/main" id="{8ECEDF30-C9AF-4A08-87A4-2613015B2750}"/>
              </a:ext>
            </a:extLst>
          </p:cNvPr>
          <p:cNvGrpSpPr/>
          <p:nvPr userDrawn="1"/>
        </p:nvGrpSpPr>
        <p:grpSpPr>
          <a:xfrm>
            <a:off x="10820483" y="269840"/>
            <a:ext cx="976664" cy="1108598"/>
            <a:chOff x="6730350" y="2315900"/>
            <a:chExt cx="257700" cy="420100"/>
          </a:xfrm>
        </p:grpSpPr>
        <p:sp>
          <p:nvSpPr>
            <p:cNvPr id="17" name="Shape 105">
              <a:extLst>
                <a:ext uri="{FF2B5EF4-FFF2-40B4-BE49-F238E27FC236}">
                  <a16:creationId xmlns:a16="http://schemas.microsoft.com/office/drawing/2014/main" id="{04889D06-82F1-49D0-B625-F788668B170E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06">
              <a:extLst>
                <a:ext uri="{FF2B5EF4-FFF2-40B4-BE49-F238E27FC236}">
                  <a16:creationId xmlns:a16="http://schemas.microsoft.com/office/drawing/2014/main" id="{127103C4-F177-47F4-8513-63468A5D7300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07">
              <a:extLst>
                <a:ext uri="{FF2B5EF4-FFF2-40B4-BE49-F238E27FC236}">
                  <a16:creationId xmlns:a16="http://schemas.microsoft.com/office/drawing/2014/main" id="{E5E7B467-65A0-4AF7-8866-041DCF89554E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108">
              <a:extLst>
                <a:ext uri="{FF2B5EF4-FFF2-40B4-BE49-F238E27FC236}">
                  <a16:creationId xmlns:a16="http://schemas.microsoft.com/office/drawing/2014/main" id="{C49C4DD4-FBCF-4AA8-8D40-A7C0FFDB7685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109">
              <a:extLst>
                <a:ext uri="{FF2B5EF4-FFF2-40B4-BE49-F238E27FC236}">
                  <a16:creationId xmlns:a16="http://schemas.microsoft.com/office/drawing/2014/main" id="{1EBE0801-2A28-43E8-9EED-D0C6D8523239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8415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8539" y="698501"/>
            <a:ext cx="3798887" cy="8323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3" name="Shape 366">
            <a:extLst>
              <a:ext uri="{FF2B5EF4-FFF2-40B4-BE49-F238E27FC236}">
                <a16:creationId xmlns:a16="http://schemas.microsoft.com/office/drawing/2014/main" id="{6CEEAE52-CFC0-4993-88BA-8A44CBC5122D}"/>
              </a:ext>
            </a:extLst>
          </p:cNvPr>
          <p:cNvSpPr/>
          <p:nvPr userDrawn="1"/>
        </p:nvSpPr>
        <p:spPr>
          <a:xfrm>
            <a:off x="10861589" y="348086"/>
            <a:ext cx="970068" cy="93619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637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Shape 72">
            <a:extLst>
              <a:ext uri="{FF2B5EF4-FFF2-40B4-BE49-F238E27FC236}">
                <a16:creationId xmlns:a16="http://schemas.microsoft.com/office/drawing/2014/main" id="{A36316FE-D6A5-4EE9-86D8-FB7C6AA49180}"/>
              </a:ext>
            </a:extLst>
          </p:cNvPr>
          <p:cNvGrpSpPr/>
          <p:nvPr userDrawn="1"/>
        </p:nvGrpSpPr>
        <p:grpSpPr>
          <a:xfrm>
            <a:off x="10987901" y="381002"/>
            <a:ext cx="794813" cy="1032031"/>
            <a:chOff x="584925" y="922575"/>
            <a:chExt cx="415200" cy="502525"/>
          </a:xfrm>
        </p:grpSpPr>
        <p:sp>
          <p:nvSpPr>
            <p:cNvPr id="18" name="Shape 73">
              <a:extLst>
                <a:ext uri="{FF2B5EF4-FFF2-40B4-BE49-F238E27FC236}">
                  <a16:creationId xmlns:a16="http://schemas.microsoft.com/office/drawing/2014/main" id="{872CBA61-A52A-4BB2-8EA1-0E2BB69EAFE9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74">
              <a:extLst>
                <a:ext uri="{FF2B5EF4-FFF2-40B4-BE49-F238E27FC236}">
                  <a16:creationId xmlns:a16="http://schemas.microsoft.com/office/drawing/2014/main" id="{A01275CF-F31F-4A93-8542-C923D361F21A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75">
              <a:extLst>
                <a:ext uri="{FF2B5EF4-FFF2-40B4-BE49-F238E27FC236}">
                  <a16:creationId xmlns:a16="http://schemas.microsoft.com/office/drawing/2014/main" id="{6FC7EBFF-6591-4358-8B95-1A7D586B8B47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4115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grpSp>
        <p:nvGrpSpPr>
          <p:cNvPr id="11" name="Shape 207">
            <a:extLst>
              <a:ext uri="{FF2B5EF4-FFF2-40B4-BE49-F238E27FC236}">
                <a16:creationId xmlns:a16="http://schemas.microsoft.com/office/drawing/2014/main" id="{59380F47-4DD6-46BB-A8F3-78AD37CB9575}"/>
              </a:ext>
            </a:extLst>
          </p:cNvPr>
          <p:cNvGrpSpPr/>
          <p:nvPr userDrawn="1"/>
        </p:nvGrpSpPr>
        <p:grpSpPr>
          <a:xfrm>
            <a:off x="10701022" y="292962"/>
            <a:ext cx="1099750" cy="1149825"/>
            <a:chOff x="3955900" y="2984500"/>
            <a:chExt cx="414000" cy="422525"/>
          </a:xfrm>
        </p:grpSpPr>
        <p:sp>
          <p:nvSpPr>
            <p:cNvPr id="12" name="Shape 208">
              <a:extLst>
                <a:ext uri="{FF2B5EF4-FFF2-40B4-BE49-F238E27FC236}">
                  <a16:creationId xmlns:a16="http://schemas.microsoft.com/office/drawing/2014/main" id="{EA4896D8-2365-4E6E-B263-BA453E22796E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209">
              <a:extLst>
                <a:ext uri="{FF2B5EF4-FFF2-40B4-BE49-F238E27FC236}">
                  <a16:creationId xmlns:a16="http://schemas.microsoft.com/office/drawing/2014/main" id="{8FDF8AF9-5EB0-4D94-A722-BD98DB693C0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210">
              <a:extLst>
                <a:ext uri="{FF2B5EF4-FFF2-40B4-BE49-F238E27FC236}">
                  <a16:creationId xmlns:a16="http://schemas.microsoft.com/office/drawing/2014/main" id="{2F6AD9F0-6407-4075-95E6-8C314D0E2601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44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Shape 104">
            <a:extLst>
              <a:ext uri="{FF2B5EF4-FFF2-40B4-BE49-F238E27FC236}">
                <a16:creationId xmlns:a16="http://schemas.microsoft.com/office/drawing/2014/main" id="{B71B21E7-3D1E-4EC0-A8F5-9409EB599465}"/>
              </a:ext>
            </a:extLst>
          </p:cNvPr>
          <p:cNvGrpSpPr/>
          <p:nvPr userDrawn="1"/>
        </p:nvGrpSpPr>
        <p:grpSpPr>
          <a:xfrm>
            <a:off x="10820483" y="269840"/>
            <a:ext cx="976664" cy="1108598"/>
            <a:chOff x="6730350" y="2315900"/>
            <a:chExt cx="257700" cy="420100"/>
          </a:xfrm>
        </p:grpSpPr>
        <p:sp>
          <p:nvSpPr>
            <p:cNvPr id="18" name="Shape 105">
              <a:extLst>
                <a:ext uri="{FF2B5EF4-FFF2-40B4-BE49-F238E27FC236}">
                  <a16:creationId xmlns:a16="http://schemas.microsoft.com/office/drawing/2014/main" id="{6A66C20C-0FFE-48DD-BBBD-8240526AAC65}"/>
                </a:ext>
              </a:extLst>
            </p:cNvPr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06">
              <a:extLst>
                <a:ext uri="{FF2B5EF4-FFF2-40B4-BE49-F238E27FC236}">
                  <a16:creationId xmlns:a16="http://schemas.microsoft.com/office/drawing/2014/main" id="{05601651-330D-4F6B-A9A6-8077805B5456}"/>
                </a:ext>
              </a:extLst>
            </p:cNvPr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107">
              <a:extLst>
                <a:ext uri="{FF2B5EF4-FFF2-40B4-BE49-F238E27FC236}">
                  <a16:creationId xmlns:a16="http://schemas.microsoft.com/office/drawing/2014/main" id="{B8E3124F-B2E9-458D-AB48-D0118DEC8431}"/>
                </a:ext>
              </a:extLst>
            </p:cNvPr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108">
              <a:extLst>
                <a:ext uri="{FF2B5EF4-FFF2-40B4-BE49-F238E27FC236}">
                  <a16:creationId xmlns:a16="http://schemas.microsoft.com/office/drawing/2014/main" id="{824AAF81-9FBC-4718-8F8D-532DFF9020ED}"/>
                </a:ext>
              </a:extLst>
            </p:cNvPr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109">
              <a:extLst>
                <a:ext uri="{FF2B5EF4-FFF2-40B4-BE49-F238E27FC236}">
                  <a16:creationId xmlns:a16="http://schemas.microsoft.com/office/drawing/2014/main" id="{1B4E2CBC-C894-4FA7-90CD-D898344C82BA}"/>
                </a:ext>
              </a:extLst>
            </p:cNvPr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4484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20981" y="877330"/>
            <a:ext cx="11150039" cy="5474168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28B12-6F93-4545-9DBB-4D15283350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07A47AF-DE9C-4BCF-8A09-71444F9FD4EA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737CB5-FB56-4710-B577-0F00A42FB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文本占位符 5">
            <a:extLst>
              <a:ext uri="{FF2B5EF4-FFF2-40B4-BE49-F238E27FC236}">
                <a16:creationId xmlns:a16="http://schemas.microsoft.com/office/drawing/2014/main" id="{D7B8161F-B2D4-478B-B643-C58B8B097F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4737" y="254399"/>
            <a:ext cx="8703728" cy="5042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sp>
        <p:nvSpPr>
          <p:cNvPr id="16" name="剪去同侧角的矩形 6">
            <a:extLst>
              <a:ext uri="{FF2B5EF4-FFF2-40B4-BE49-F238E27FC236}">
                <a16:creationId xmlns:a16="http://schemas.microsoft.com/office/drawing/2014/main" id="{397A1E1A-51DB-49B5-A188-673231084BD6}"/>
              </a:ext>
            </a:extLst>
          </p:cNvPr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Shape 366">
            <a:extLst>
              <a:ext uri="{FF2B5EF4-FFF2-40B4-BE49-F238E27FC236}">
                <a16:creationId xmlns:a16="http://schemas.microsoft.com/office/drawing/2014/main" id="{59C5BF56-52A5-475C-9F46-35E419E886B8}"/>
              </a:ext>
            </a:extLst>
          </p:cNvPr>
          <p:cNvSpPr/>
          <p:nvPr userDrawn="1"/>
        </p:nvSpPr>
        <p:spPr>
          <a:xfrm>
            <a:off x="10861589" y="348086"/>
            <a:ext cx="970068" cy="936191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83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300853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994026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687199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380372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5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223891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6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9158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7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620539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8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292938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4" name="圖片 253">
            <a:extLst>
              <a:ext uri="{FF2B5EF4-FFF2-40B4-BE49-F238E27FC236}">
                <a16:creationId xmlns:a16="http://schemas.microsoft.com/office/drawing/2014/main" id="{64FFBCED-7768-4ACD-AAE1-27DDCB336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5" name="文字方塊 254">
            <a:extLst>
              <a:ext uri="{FF2B5EF4-FFF2-40B4-BE49-F238E27FC236}">
                <a16:creationId xmlns:a16="http://schemas.microsoft.com/office/drawing/2014/main" id="{5500B518-0423-4EC5-9A46-AA8BE640C3D7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22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29452" r="25122" b="10679"/>
          <a:stretch/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CB619F-A83C-4B7F-99AC-9BE50E683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EDDB6A6-A8C7-4562-914D-9F3A7453E54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2101D23-DC6E-449F-8210-6A2F3F23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392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50000" b="92817"/>
          <a:stretch/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12DFE36-92DC-4291-ACD5-039C7CD32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3C0E6E5-E119-47B8-A595-8EFB6457C91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8F2ECBA0-3A84-47C0-AC7C-BAD32B38B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5208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50000" t="12948" r="2266" b="10678"/>
          <a:stretch/>
        </p:blipFill>
        <p:spPr>
          <a:xfrm>
            <a:off x="-1" y="1388533"/>
            <a:ext cx="2269067" cy="4538134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09A9E3F-A904-4BA1-ABEB-682A426E6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3B6FD05-CACC-48F0-A6D2-D3098FC4F0AC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C7B8D960-6ADB-489A-B1D1-E0E1FE7B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2015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31950" b="94516"/>
          <a:stretch/>
        </p:blipFill>
        <p:spPr>
          <a:xfrm>
            <a:off x="9000067" y="3429000"/>
            <a:ext cx="3191933" cy="3429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4664724-5A22-4A68-8ADB-974C7063F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802DBAB-988A-44AC-AD83-C44DDDBC1961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2D8B8B87-2C0E-4F68-BD83-B1FC14FD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5722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23ED36-7612-4E56-85CE-BAA845403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2613EBD-FFF7-4A0F-A8E3-3396127885A8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9C6D5651-1314-4197-A970-31DB57F91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5660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797424" y="177837"/>
            <a:ext cx="3841376" cy="604359"/>
          </a:xfrm>
        </p:spPr>
        <p:txBody>
          <a:bodyPr/>
          <a:lstStyle>
            <a:lvl1pPr>
              <a:defRPr sz="4400"/>
            </a:lvl1pPr>
          </a:lstStyle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剪去同侧角的矩形 6"/>
          <p:cNvSpPr/>
          <p:nvPr userDrawn="1"/>
        </p:nvSpPr>
        <p:spPr>
          <a:xfrm rot="10800000">
            <a:off x="762000" y="174661"/>
            <a:ext cx="666750" cy="66675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601204-A8CB-4276-9F17-4F58543041F5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B53DC70-3A27-46ED-84DD-5D959ADA748D}"/>
              </a:ext>
            </a:extLst>
          </p:cNvPr>
          <p:cNvCxnSpPr/>
          <p:nvPr userDrawn="1"/>
        </p:nvCxnSpPr>
        <p:spPr>
          <a:xfrm>
            <a:off x="396607" y="892212"/>
            <a:ext cx="11347374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圖片 9">
            <a:extLst>
              <a:ext uri="{FF2B5EF4-FFF2-40B4-BE49-F238E27FC236}">
                <a16:creationId xmlns:a16="http://schemas.microsoft.com/office/drawing/2014/main" id="{FF6E67D1-3838-4DD3-ABFF-53B48A22C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87AB5989-8419-4C9C-AEBB-8FE288428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8961" y="64769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C000"/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946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2009661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702834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396007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4089180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782353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96298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63992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3344607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4017006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46758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56" name="圖片 255">
            <a:extLst>
              <a:ext uri="{FF2B5EF4-FFF2-40B4-BE49-F238E27FC236}">
                <a16:creationId xmlns:a16="http://schemas.microsoft.com/office/drawing/2014/main" id="{DD757784-DAC5-40F6-94E6-061458F74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57" name="文字方塊 256">
            <a:extLst>
              <a:ext uri="{FF2B5EF4-FFF2-40B4-BE49-F238E27FC236}">
                <a16:creationId xmlns:a16="http://schemas.microsoft.com/office/drawing/2014/main" id="{7EED5332-85D3-4F9E-94BD-405F2195E2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67630" y="880533"/>
            <a:ext cx="4512778" cy="4825852"/>
            <a:chOff x="896472" y="1429908"/>
            <a:chExt cx="3381368" cy="3615952"/>
          </a:xfrm>
        </p:grpSpPr>
        <p:grpSp>
          <p:nvGrpSpPr>
            <p:cNvPr id="3" name="组合 2"/>
            <p:cNvGrpSpPr/>
            <p:nvPr/>
          </p:nvGrpSpPr>
          <p:grpSpPr>
            <a:xfrm>
              <a:off x="896472" y="2699908"/>
              <a:ext cx="841368" cy="1075952"/>
              <a:chOff x="1706250" y="910167"/>
              <a:chExt cx="1435732" cy="1836033"/>
            </a:xfrm>
          </p:grpSpPr>
          <p:sp>
            <p:nvSpPr>
              <p:cNvPr id="239" name="等腰三角形 2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椭圆 2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椭圆 2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椭圆 2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07337" y="2534140"/>
              <a:ext cx="841368" cy="1075952"/>
              <a:chOff x="1706250" y="910167"/>
              <a:chExt cx="1435732" cy="1836033"/>
            </a:xfrm>
          </p:grpSpPr>
          <p:sp>
            <p:nvSpPr>
              <p:cNvPr id="235" name="等腰三角形 2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椭圆 2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椭圆 2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椭圆 2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9746" y="2371208"/>
              <a:ext cx="841368" cy="1075952"/>
              <a:chOff x="1706250" y="910167"/>
              <a:chExt cx="1435732" cy="1836033"/>
            </a:xfrm>
          </p:grpSpPr>
          <p:sp>
            <p:nvSpPr>
              <p:cNvPr id="231" name="等腰三角形 2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椭圆 2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椭圆 2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椭圆 2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993145" y="2213900"/>
              <a:ext cx="841368" cy="1075952"/>
              <a:chOff x="1706250" y="910167"/>
              <a:chExt cx="1435732" cy="1836033"/>
            </a:xfrm>
          </p:grpSpPr>
          <p:sp>
            <p:nvSpPr>
              <p:cNvPr id="227" name="等腰三角形 2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066620" y="2064908"/>
              <a:ext cx="841368" cy="1075952"/>
              <a:chOff x="1706250" y="910167"/>
              <a:chExt cx="1435732" cy="1836033"/>
            </a:xfrm>
          </p:grpSpPr>
          <p:sp>
            <p:nvSpPr>
              <p:cNvPr id="223" name="等腰三角形 2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158913" y="1926781"/>
              <a:ext cx="841368" cy="1075952"/>
              <a:chOff x="1706250" y="910167"/>
              <a:chExt cx="1435732" cy="1836033"/>
            </a:xfrm>
          </p:grpSpPr>
          <p:sp>
            <p:nvSpPr>
              <p:cNvPr id="219" name="等腰三角形 2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268446" y="1801882"/>
              <a:ext cx="841368" cy="1075952"/>
              <a:chOff x="1706250" y="910167"/>
              <a:chExt cx="1435732" cy="1836033"/>
            </a:xfrm>
          </p:grpSpPr>
          <p:sp>
            <p:nvSpPr>
              <p:cNvPr id="215" name="等腰三角形 2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393345" y="1692349"/>
              <a:ext cx="841368" cy="1075952"/>
              <a:chOff x="1706250" y="910167"/>
              <a:chExt cx="1435732" cy="1836033"/>
            </a:xfrm>
          </p:grpSpPr>
          <p:sp>
            <p:nvSpPr>
              <p:cNvPr id="211" name="等腰三角形 2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531472" y="1600056"/>
              <a:ext cx="841368" cy="1075952"/>
              <a:chOff x="1706250" y="910167"/>
              <a:chExt cx="1435732" cy="1836033"/>
            </a:xfrm>
          </p:grpSpPr>
          <p:sp>
            <p:nvSpPr>
              <p:cNvPr id="207" name="等腰三角形 2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680464" y="1526581"/>
              <a:ext cx="841368" cy="1075952"/>
              <a:chOff x="1706250" y="910167"/>
              <a:chExt cx="1435732" cy="1836033"/>
            </a:xfrm>
          </p:grpSpPr>
          <p:sp>
            <p:nvSpPr>
              <p:cNvPr id="203" name="等腰三角形 2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837772" y="1473182"/>
              <a:ext cx="841368" cy="1075952"/>
              <a:chOff x="1706250" y="910167"/>
              <a:chExt cx="1435732" cy="1836033"/>
            </a:xfrm>
          </p:grpSpPr>
          <p:sp>
            <p:nvSpPr>
              <p:cNvPr id="199" name="等腰三角形 1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00704" y="1440773"/>
              <a:ext cx="841368" cy="1075952"/>
              <a:chOff x="1706250" y="910167"/>
              <a:chExt cx="1435732" cy="1836033"/>
            </a:xfrm>
          </p:grpSpPr>
          <p:sp>
            <p:nvSpPr>
              <p:cNvPr id="195" name="等腰三角形 1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166472" y="1429908"/>
              <a:ext cx="841368" cy="1075952"/>
              <a:chOff x="1706250" y="910167"/>
              <a:chExt cx="1435732" cy="1836033"/>
            </a:xfrm>
          </p:grpSpPr>
          <p:sp>
            <p:nvSpPr>
              <p:cNvPr id="191" name="等腰三角形 1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332240" y="1440773"/>
              <a:ext cx="841368" cy="1075952"/>
              <a:chOff x="1706250" y="910167"/>
              <a:chExt cx="1435732" cy="1836033"/>
            </a:xfrm>
          </p:grpSpPr>
          <p:sp>
            <p:nvSpPr>
              <p:cNvPr id="187" name="等腰三角形 1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495172" y="1473182"/>
              <a:ext cx="841368" cy="1075952"/>
              <a:chOff x="1706250" y="910167"/>
              <a:chExt cx="1435732" cy="1836033"/>
            </a:xfrm>
          </p:grpSpPr>
          <p:sp>
            <p:nvSpPr>
              <p:cNvPr id="183" name="等腰三角形 1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652480" y="1526581"/>
              <a:ext cx="841368" cy="1075952"/>
              <a:chOff x="1706250" y="910167"/>
              <a:chExt cx="1435732" cy="1836033"/>
            </a:xfrm>
          </p:grpSpPr>
          <p:sp>
            <p:nvSpPr>
              <p:cNvPr id="179" name="等腰三角形 1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01472" y="1600056"/>
              <a:ext cx="841368" cy="1075952"/>
              <a:chOff x="1706250" y="910167"/>
              <a:chExt cx="1435732" cy="1836033"/>
            </a:xfrm>
          </p:grpSpPr>
          <p:sp>
            <p:nvSpPr>
              <p:cNvPr id="175" name="等腰三角形 1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939599" y="1692349"/>
              <a:ext cx="841368" cy="1075952"/>
              <a:chOff x="1706250" y="910167"/>
              <a:chExt cx="1435732" cy="1836033"/>
            </a:xfrm>
          </p:grpSpPr>
          <p:sp>
            <p:nvSpPr>
              <p:cNvPr id="171" name="等腰三角形 1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64498" y="1801882"/>
              <a:ext cx="841368" cy="1075952"/>
              <a:chOff x="1706250" y="910167"/>
              <a:chExt cx="1435732" cy="1836033"/>
            </a:xfrm>
          </p:grpSpPr>
          <p:sp>
            <p:nvSpPr>
              <p:cNvPr id="167" name="等腰三角形 1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174031" y="1926781"/>
              <a:ext cx="841368" cy="1075952"/>
              <a:chOff x="1706250" y="910167"/>
              <a:chExt cx="1435732" cy="1836033"/>
            </a:xfrm>
          </p:grpSpPr>
          <p:sp>
            <p:nvSpPr>
              <p:cNvPr id="163" name="等腰三角形 1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266324" y="2064908"/>
              <a:ext cx="841368" cy="1075952"/>
              <a:chOff x="1706250" y="910167"/>
              <a:chExt cx="1435732" cy="1836033"/>
            </a:xfrm>
          </p:grpSpPr>
          <p:sp>
            <p:nvSpPr>
              <p:cNvPr id="159" name="等腰三角形 1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339799" y="2213900"/>
              <a:ext cx="841368" cy="1075952"/>
              <a:chOff x="1706250" y="910167"/>
              <a:chExt cx="1435732" cy="1836033"/>
            </a:xfrm>
          </p:grpSpPr>
          <p:sp>
            <p:nvSpPr>
              <p:cNvPr id="155" name="等腰三角形 1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393198" y="2371208"/>
              <a:ext cx="841368" cy="1075952"/>
              <a:chOff x="1706250" y="910167"/>
              <a:chExt cx="1435732" cy="1836033"/>
            </a:xfrm>
          </p:grpSpPr>
          <p:sp>
            <p:nvSpPr>
              <p:cNvPr id="151" name="等腰三角形 1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25607" y="2534140"/>
              <a:ext cx="841368" cy="1075952"/>
              <a:chOff x="1706250" y="910167"/>
              <a:chExt cx="1435732" cy="1836033"/>
            </a:xfrm>
          </p:grpSpPr>
          <p:sp>
            <p:nvSpPr>
              <p:cNvPr id="147" name="等腰三角形 14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436472" y="2699908"/>
              <a:ext cx="841368" cy="1075952"/>
              <a:chOff x="1706250" y="910167"/>
              <a:chExt cx="1435732" cy="1836033"/>
            </a:xfrm>
          </p:grpSpPr>
          <p:sp>
            <p:nvSpPr>
              <p:cNvPr id="143" name="等腰三角形 14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25607" y="2865676"/>
              <a:ext cx="841368" cy="1075952"/>
              <a:chOff x="1706250" y="910167"/>
              <a:chExt cx="1435732" cy="1836033"/>
            </a:xfrm>
          </p:grpSpPr>
          <p:sp>
            <p:nvSpPr>
              <p:cNvPr id="139" name="等腰三角形 13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93198" y="3028609"/>
              <a:ext cx="841368" cy="1075952"/>
              <a:chOff x="1706250" y="910167"/>
              <a:chExt cx="1435732" cy="1836033"/>
            </a:xfrm>
          </p:grpSpPr>
          <p:sp>
            <p:nvSpPr>
              <p:cNvPr id="135" name="等腰三角形 13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3339799" y="3185916"/>
              <a:ext cx="841368" cy="1075952"/>
              <a:chOff x="1706250" y="910167"/>
              <a:chExt cx="1435732" cy="1836033"/>
            </a:xfrm>
          </p:grpSpPr>
          <p:sp>
            <p:nvSpPr>
              <p:cNvPr id="131" name="等腰三角形 13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266324" y="3334908"/>
              <a:ext cx="841368" cy="1075952"/>
              <a:chOff x="1706250" y="910167"/>
              <a:chExt cx="1435732" cy="1836033"/>
            </a:xfrm>
          </p:grpSpPr>
          <p:sp>
            <p:nvSpPr>
              <p:cNvPr id="127" name="等腰三角形 12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174031" y="3473035"/>
              <a:ext cx="841368" cy="1075952"/>
              <a:chOff x="1706250" y="910167"/>
              <a:chExt cx="1435732" cy="1836033"/>
            </a:xfrm>
          </p:grpSpPr>
          <p:sp>
            <p:nvSpPr>
              <p:cNvPr id="123" name="等腰三角形 12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064498" y="3597934"/>
              <a:ext cx="841368" cy="1075952"/>
              <a:chOff x="1706250" y="910167"/>
              <a:chExt cx="1435732" cy="1836033"/>
            </a:xfrm>
          </p:grpSpPr>
          <p:sp>
            <p:nvSpPr>
              <p:cNvPr id="119" name="等腰三角形 11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939599" y="3707467"/>
              <a:ext cx="841368" cy="1075952"/>
              <a:chOff x="1706250" y="910167"/>
              <a:chExt cx="1435732" cy="1836033"/>
            </a:xfrm>
          </p:grpSpPr>
          <p:sp>
            <p:nvSpPr>
              <p:cNvPr id="115" name="等腰三角形 11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2801472" y="3799760"/>
              <a:ext cx="841368" cy="1075952"/>
              <a:chOff x="1706250" y="910167"/>
              <a:chExt cx="1435732" cy="1836033"/>
            </a:xfrm>
          </p:grpSpPr>
          <p:sp>
            <p:nvSpPr>
              <p:cNvPr id="111" name="等腰三角形 11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2480" y="3873235"/>
              <a:ext cx="841368" cy="1075952"/>
              <a:chOff x="1706250" y="910167"/>
              <a:chExt cx="1435732" cy="1836033"/>
            </a:xfrm>
          </p:grpSpPr>
          <p:sp>
            <p:nvSpPr>
              <p:cNvPr id="107" name="等腰三角形 10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95172" y="3926634"/>
              <a:ext cx="841368" cy="1075952"/>
              <a:chOff x="1706250" y="910167"/>
              <a:chExt cx="1435732" cy="1836033"/>
            </a:xfrm>
          </p:grpSpPr>
          <p:sp>
            <p:nvSpPr>
              <p:cNvPr id="103" name="等腰三角形 10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椭圆 10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2332240" y="3959043"/>
              <a:ext cx="841368" cy="1075952"/>
              <a:chOff x="1706250" y="910167"/>
              <a:chExt cx="1435732" cy="1836033"/>
            </a:xfrm>
          </p:grpSpPr>
          <p:sp>
            <p:nvSpPr>
              <p:cNvPr id="99" name="等腰三角形 9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椭圆 9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166472" y="3969908"/>
              <a:ext cx="841368" cy="1075952"/>
              <a:chOff x="1706250" y="910167"/>
              <a:chExt cx="1435732" cy="1836033"/>
            </a:xfrm>
          </p:grpSpPr>
          <p:sp>
            <p:nvSpPr>
              <p:cNvPr id="95" name="等腰三角形 9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000704" y="3959043"/>
              <a:ext cx="841368" cy="1075952"/>
              <a:chOff x="1706250" y="910167"/>
              <a:chExt cx="1435732" cy="1836033"/>
            </a:xfrm>
          </p:grpSpPr>
          <p:sp>
            <p:nvSpPr>
              <p:cNvPr id="91" name="等腰三角形 9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837772" y="3926634"/>
              <a:ext cx="841368" cy="1075952"/>
              <a:chOff x="1706250" y="910167"/>
              <a:chExt cx="1435732" cy="1836033"/>
            </a:xfrm>
          </p:grpSpPr>
          <p:sp>
            <p:nvSpPr>
              <p:cNvPr id="87" name="等腰三角形 8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680464" y="3873235"/>
              <a:ext cx="841368" cy="1075952"/>
              <a:chOff x="1706250" y="910167"/>
              <a:chExt cx="1435732" cy="1836033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531472" y="3799760"/>
              <a:ext cx="841368" cy="1075952"/>
              <a:chOff x="1706250" y="910167"/>
              <a:chExt cx="1435732" cy="1836033"/>
            </a:xfrm>
          </p:grpSpPr>
          <p:sp>
            <p:nvSpPr>
              <p:cNvPr id="79" name="等腰三角形 7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椭圆 7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393345" y="3707467"/>
              <a:ext cx="841368" cy="1075952"/>
              <a:chOff x="1706250" y="910167"/>
              <a:chExt cx="1435732" cy="1836033"/>
            </a:xfrm>
          </p:grpSpPr>
          <p:sp>
            <p:nvSpPr>
              <p:cNvPr id="75" name="等腰三角形 7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268446" y="3597934"/>
              <a:ext cx="841368" cy="1075952"/>
              <a:chOff x="1706250" y="910167"/>
              <a:chExt cx="1435732" cy="1836033"/>
            </a:xfrm>
          </p:grpSpPr>
          <p:sp>
            <p:nvSpPr>
              <p:cNvPr id="71" name="等腰三角形 7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158913" y="3473035"/>
              <a:ext cx="841368" cy="1075952"/>
              <a:chOff x="1706250" y="910167"/>
              <a:chExt cx="1435732" cy="1836033"/>
            </a:xfrm>
          </p:grpSpPr>
          <p:sp>
            <p:nvSpPr>
              <p:cNvPr id="67" name="等腰三角形 66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066620" y="3334908"/>
              <a:ext cx="841368" cy="1075952"/>
              <a:chOff x="1706250" y="910167"/>
              <a:chExt cx="1435732" cy="1836033"/>
            </a:xfrm>
          </p:grpSpPr>
          <p:sp>
            <p:nvSpPr>
              <p:cNvPr id="63" name="等腰三角形 62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993145" y="3185916"/>
              <a:ext cx="841368" cy="1075952"/>
              <a:chOff x="1706250" y="910167"/>
              <a:chExt cx="1435732" cy="1836033"/>
            </a:xfrm>
          </p:grpSpPr>
          <p:sp>
            <p:nvSpPr>
              <p:cNvPr id="59" name="等腰三角形 58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39746" y="3028609"/>
              <a:ext cx="841368" cy="1075952"/>
              <a:chOff x="1706250" y="910167"/>
              <a:chExt cx="1435732" cy="1836033"/>
            </a:xfrm>
          </p:grpSpPr>
          <p:sp>
            <p:nvSpPr>
              <p:cNvPr id="55" name="等腰三角形 54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907337" y="2865676"/>
              <a:ext cx="841368" cy="1075952"/>
              <a:chOff x="1706250" y="910167"/>
              <a:chExt cx="1435732" cy="1836033"/>
            </a:xfrm>
          </p:grpSpPr>
          <p:sp>
            <p:nvSpPr>
              <p:cNvPr id="51" name="等腰三角形 50"/>
              <p:cNvSpPr/>
              <p:nvPr/>
            </p:nvSpPr>
            <p:spPr>
              <a:xfrm>
                <a:off x="1785450" y="956733"/>
                <a:ext cx="1334833" cy="1710267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 flipV="1">
                <a:off x="2406300" y="910167"/>
                <a:ext cx="93132" cy="9313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 flipV="1">
                <a:off x="1706250" y="2587800"/>
                <a:ext cx="158400" cy="158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 flipV="1">
                <a:off x="3088424" y="2649848"/>
                <a:ext cx="53558" cy="535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43" name="椭圆 242"/>
          <p:cNvSpPr/>
          <p:nvPr userDrawn="1"/>
        </p:nvSpPr>
        <p:spPr>
          <a:xfrm>
            <a:off x="2298847" y="2058270"/>
            <a:ext cx="2748046" cy="274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文本占位符 244"/>
          <p:cNvSpPr>
            <a:spLocks noGrp="1"/>
          </p:cNvSpPr>
          <p:nvPr>
            <p:ph type="body" sz="quarter" idx="10"/>
          </p:nvPr>
        </p:nvSpPr>
        <p:spPr>
          <a:xfrm>
            <a:off x="2898775" y="2797175"/>
            <a:ext cx="1533525" cy="1344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zh-CN" altLang="en-US" dirty="0"/>
          </a:p>
        </p:txBody>
      </p:sp>
      <p:sp>
        <p:nvSpPr>
          <p:cNvPr id="246" name="椭圆 245"/>
          <p:cNvSpPr/>
          <p:nvPr userDrawn="1"/>
        </p:nvSpPr>
        <p:spPr>
          <a:xfrm>
            <a:off x="6743053" y="1656429"/>
            <a:ext cx="211754" cy="21175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7" name="椭圆 246"/>
          <p:cNvSpPr/>
          <p:nvPr userDrawn="1"/>
        </p:nvSpPr>
        <p:spPr>
          <a:xfrm>
            <a:off x="6743053" y="2349602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>
                    <a:lumMod val="75000"/>
                  </a:schemeClr>
                </a:solidFill>
              </a:ln>
              <a:cs typeface="+mn-ea"/>
              <a:sym typeface="+mn-lt"/>
            </a:endParaRPr>
          </a:p>
        </p:txBody>
      </p:sp>
      <p:sp>
        <p:nvSpPr>
          <p:cNvPr id="248" name="椭圆 247"/>
          <p:cNvSpPr/>
          <p:nvPr userDrawn="1"/>
        </p:nvSpPr>
        <p:spPr>
          <a:xfrm>
            <a:off x="6743053" y="3042775"/>
            <a:ext cx="211754" cy="2117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9" name="椭圆 248"/>
          <p:cNvSpPr/>
          <p:nvPr userDrawn="1"/>
        </p:nvSpPr>
        <p:spPr>
          <a:xfrm>
            <a:off x="6743053" y="3735948"/>
            <a:ext cx="211754" cy="21175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0" name="椭圆 249"/>
          <p:cNvSpPr/>
          <p:nvPr userDrawn="1"/>
        </p:nvSpPr>
        <p:spPr>
          <a:xfrm>
            <a:off x="6743053" y="4429121"/>
            <a:ext cx="211754" cy="21175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1" name="椭圆 250"/>
          <p:cNvSpPr/>
          <p:nvPr userDrawn="1"/>
        </p:nvSpPr>
        <p:spPr>
          <a:xfrm>
            <a:off x="6743053" y="5122293"/>
            <a:ext cx="211754" cy="2117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8" name="文本占位符 251"/>
          <p:cNvSpPr>
            <a:spLocks noGrp="1"/>
          </p:cNvSpPr>
          <p:nvPr>
            <p:ph type="body" sz="quarter" idx="11"/>
          </p:nvPr>
        </p:nvSpPr>
        <p:spPr>
          <a:xfrm>
            <a:off x="7280709" y="1610100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59" name="文本占位符 251"/>
          <p:cNvSpPr>
            <a:spLocks noGrp="1"/>
          </p:cNvSpPr>
          <p:nvPr>
            <p:ph type="body" sz="quarter" idx="12"/>
          </p:nvPr>
        </p:nvSpPr>
        <p:spPr>
          <a:xfrm>
            <a:off x="7280709" y="2299551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0" name="文本占位符 251"/>
          <p:cNvSpPr>
            <a:spLocks noGrp="1"/>
          </p:cNvSpPr>
          <p:nvPr>
            <p:ph type="body" sz="quarter" idx="13"/>
          </p:nvPr>
        </p:nvSpPr>
        <p:spPr>
          <a:xfrm>
            <a:off x="7280709" y="2989002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1" name="文本占位符 251"/>
          <p:cNvSpPr>
            <a:spLocks noGrp="1"/>
          </p:cNvSpPr>
          <p:nvPr>
            <p:ph type="body" sz="quarter" idx="14"/>
          </p:nvPr>
        </p:nvSpPr>
        <p:spPr>
          <a:xfrm>
            <a:off x="7280709" y="3678453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2" name="文本占位符 251"/>
          <p:cNvSpPr>
            <a:spLocks noGrp="1"/>
          </p:cNvSpPr>
          <p:nvPr>
            <p:ph type="body" sz="quarter" idx="15"/>
          </p:nvPr>
        </p:nvSpPr>
        <p:spPr>
          <a:xfrm>
            <a:off x="7280709" y="505735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sp>
        <p:nvSpPr>
          <p:cNvPr id="263" name="文本占位符 251"/>
          <p:cNvSpPr>
            <a:spLocks noGrp="1"/>
          </p:cNvSpPr>
          <p:nvPr>
            <p:ph type="body" sz="quarter" idx="16"/>
          </p:nvPr>
        </p:nvSpPr>
        <p:spPr>
          <a:xfrm>
            <a:off x="7280709" y="4367904"/>
            <a:ext cx="2016760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1800" smtClean="0">
                <a:cs typeface="+mn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defTabSz="914377"/>
            <a:endParaRPr lang="zh-CN" altLang="en-US" dirty="0"/>
          </a:p>
        </p:txBody>
      </p:sp>
      <p:pic>
        <p:nvPicPr>
          <p:cNvPr id="264" name="圖片 263">
            <a:extLst>
              <a:ext uri="{FF2B5EF4-FFF2-40B4-BE49-F238E27FC236}">
                <a16:creationId xmlns:a16="http://schemas.microsoft.com/office/drawing/2014/main" id="{44AE2E3B-653C-449F-BE6F-9CF93D2E3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265" name="文字方塊 264">
            <a:extLst>
              <a:ext uri="{FF2B5EF4-FFF2-40B4-BE49-F238E27FC236}">
                <a16:creationId xmlns:a16="http://schemas.microsoft.com/office/drawing/2014/main" id="{4A914A4C-D330-4393-83CA-A4C6E1D8A062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1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b="92817"/>
          <a:stretch/>
        </p:blipFill>
        <p:spPr>
          <a:xfrm>
            <a:off x="3208866" y="541868"/>
            <a:ext cx="5774268" cy="5774264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385865" y="2980266"/>
            <a:ext cx="3420269" cy="89746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6000" b="1"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56BC95-2407-4007-88E4-DA19BDBC0C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98" y="6075242"/>
            <a:ext cx="2009023" cy="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51718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2F619E4-B8C6-44F2-AB0F-84C4A78A7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9775"/>
          <a:stretch/>
        </p:blipFill>
        <p:spPr>
          <a:xfrm>
            <a:off x="234213" y="5934526"/>
            <a:ext cx="534714" cy="10990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E06701B-98C5-44D7-B8A7-9421326BB26E}"/>
              </a:ext>
            </a:extLst>
          </p:cNvPr>
          <p:cNvSpPr txBox="1"/>
          <p:nvPr userDrawn="1"/>
        </p:nvSpPr>
        <p:spPr>
          <a:xfrm>
            <a:off x="1088539" y="6565039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­_1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2266" t="29452" r="25122" b="10679"/>
          <a:stretch/>
        </p:blipFill>
        <p:spPr>
          <a:xfrm>
            <a:off x="9152467" y="-1"/>
            <a:ext cx="3039533" cy="313266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CB619F-A83C-4B7F-99AC-9BE50E683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4EDDB6A6-A8C7-4562-914D-9F3A7453E54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7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t="868" r="50000" b="92817"/>
          <a:stretch/>
        </p:blipFill>
        <p:spPr>
          <a:xfrm>
            <a:off x="8970432" y="207434"/>
            <a:ext cx="3221568" cy="6443132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62000" y="0"/>
            <a:ext cx="5079999" cy="541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33967" y="40216"/>
            <a:ext cx="3424766" cy="46143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sz="28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12DFE36-92DC-4291-ACD5-039C7CD32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7294" b="6683"/>
          <a:stretch/>
        </p:blipFill>
        <p:spPr>
          <a:xfrm>
            <a:off x="433465" y="6276163"/>
            <a:ext cx="657069" cy="44958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3C0E6E5-E119-47B8-A595-8EFB6457C91A}"/>
              </a:ext>
            </a:extLst>
          </p:cNvPr>
          <p:cNvSpPr txBox="1"/>
          <p:nvPr userDrawn="1"/>
        </p:nvSpPr>
        <p:spPr>
          <a:xfrm>
            <a:off x="1342711" y="6524822"/>
            <a:ext cx="10162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Intellectual property of INFODOC Technology CO. INFODOC reserves the rights to take legal action should there be unauthorized disclosing and sharing of contents to a third party without prior written agreement from INFODOC.</a:t>
            </a:r>
            <a:endParaRPr lang="zh-TW" alt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4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2" r:id="rId3"/>
    <p:sldLayoutId id="2147483693" r:id="rId4"/>
    <p:sldLayoutId id="2147483694" r:id="rId5"/>
    <p:sldLayoutId id="2147483684" r:id="rId6"/>
    <p:sldLayoutId id="2147483662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719" r:id="rId13"/>
    <p:sldLayoutId id="214748372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03F4C656-18A7-44B4-BC9C-5AD08038A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67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E665-6F3B-40A3-AF68-F51B8FB39369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599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2.svg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1">
            <a:extLst>
              <a:ext uri="{FF2B5EF4-FFF2-40B4-BE49-F238E27FC236}">
                <a16:creationId xmlns:a16="http://schemas.microsoft.com/office/drawing/2014/main" id="{2C59FA5B-D587-4984-949C-D71C71613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0211" y="2550695"/>
            <a:ext cx="6491839" cy="179270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zh-TW" altLang="en-US" sz="2800" dirty="0"/>
              <a:t>國立政治大學</a:t>
            </a:r>
            <a:endParaRPr lang="en-US" altLang="zh-TW" sz="2800"/>
          </a:p>
          <a:p>
            <a:r>
              <a:rPr lang="zh-TW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電子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公文系統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70A07292-C115-4D63-AD52-37C3592CE110}"/>
              </a:ext>
            </a:extLst>
          </p:cNvPr>
          <p:cNvSpPr txBox="1">
            <a:spLocks/>
          </p:cNvSpPr>
          <p:nvPr/>
        </p:nvSpPr>
        <p:spPr>
          <a:xfrm>
            <a:off x="3830890" y="4666593"/>
            <a:ext cx="4783401" cy="9177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/>
              <a:t>總發文</a:t>
            </a:r>
            <a:r>
              <a:rPr lang="zh-TW" altLang="en-US" sz="3600" dirty="0"/>
              <a:t>教育訓練</a:t>
            </a:r>
            <a:endParaRPr lang="en-US" altLang="zh-TW" sz="3600" dirty="0"/>
          </a:p>
        </p:txBody>
      </p:sp>
      <p:sp>
        <p:nvSpPr>
          <p:cNvPr id="11" name="文字版面配置區 8">
            <a:extLst>
              <a:ext uri="{FF2B5EF4-FFF2-40B4-BE49-F238E27FC236}">
                <a16:creationId xmlns:a16="http://schemas.microsoft.com/office/drawing/2014/main" id="{9D627790-8B47-4DB4-AB5D-EF1C12A4F6D7}"/>
              </a:ext>
            </a:extLst>
          </p:cNvPr>
          <p:cNvSpPr txBox="1">
            <a:spLocks/>
          </p:cNvSpPr>
          <p:nvPr/>
        </p:nvSpPr>
        <p:spPr>
          <a:xfrm>
            <a:off x="9462050" y="5012956"/>
            <a:ext cx="2729950" cy="14355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 </a:t>
            </a:r>
            <a:endParaRPr lang="en-US" altLang="zh-TW" sz="3600" dirty="0"/>
          </a:p>
          <a:p>
            <a:r>
              <a:rPr lang="zh-TW" altLang="en-US" sz="2800" dirty="0"/>
              <a:t>講師</a:t>
            </a:r>
            <a:r>
              <a:rPr lang="en-US" altLang="zh-TW" sz="2800" dirty="0"/>
              <a:t>:</a:t>
            </a:r>
            <a:r>
              <a:rPr lang="zh-TW" altLang="en-US" sz="2800" dirty="0"/>
              <a:t>陳慧娉</a:t>
            </a:r>
          </a:p>
        </p:txBody>
      </p:sp>
    </p:spTree>
    <p:extLst>
      <p:ext uri="{BB962C8B-B14F-4D97-AF65-F5344CB8AC3E}">
        <p14:creationId xmlns:p14="http://schemas.microsoft.com/office/powerpoint/2010/main" val="11846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發文作業</a:t>
            </a:r>
            <a:r>
              <a:rPr lang="en-US" altLang="zh-TW" dirty="0"/>
              <a:t>-</a:t>
            </a:r>
            <a:r>
              <a:rPr lang="zh-TW" altLang="en-US" dirty="0"/>
              <a:t>發文登記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4" y="1431763"/>
            <a:ext cx="10668875" cy="47503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80" y="2031226"/>
            <a:ext cx="9012038" cy="41509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11556" y="1431763"/>
            <a:ext cx="437321" cy="39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2"/>
                </a:solidFill>
              </a:rPr>
              <a:t>1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1517" y="5689024"/>
            <a:ext cx="437321" cy="397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2"/>
                </a:solidFill>
              </a:rPr>
              <a:t>2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13" name="語音泡泡: 矩形 12">
            <a:extLst>
              <a:ext uri="{FF2B5EF4-FFF2-40B4-BE49-F238E27FC236}">
                <a16:creationId xmlns:a16="http://schemas.microsoft.com/office/drawing/2014/main" id="{F69C7F9D-9E7E-4183-AD25-FAC46CE19EF7}"/>
              </a:ext>
            </a:extLst>
          </p:cNvPr>
          <p:cNvSpPr/>
          <p:nvPr/>
        </p:nvSpPr>
        <p:spPr>
          <a:xfrm>
            <a:off x="9592810" y="4716505"/>
            <a:ext cx="2102179" cy="860560"/>
          </a:xfrm>
          <a:prstGeom prst="wedgeRectCallout">
            <a:avLst>
              <a:gd name="adj1" fmla="val -40660"/>
              <a:gd name="adj2" fmla="val 746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發文登記後，電子交換及公布欄立即發文完成。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75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29" y="1732258"/>
            <a:ext cx="9923968" cy="443994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發文作業</a:t>
            </a:r>
            <a:r>
              <a:rPr lang="en-US" altLang="zh-TW" dirty="0"/>
              <a:t>-</a:t>
            </a:r>
            <a:r>
              <a:rPr lang="zh-TW" altLang="en-US" dirty="0"/>
              <a:t>重</a:t>
            </a:r>
            <a:r>
              <a:rPr lang="en-US" altLang="zh-TW" dirty="0"/>
              <a:t>(</a:t>
            </a:r>
            <a:r>
              <a:rPr lang="zh-TW" altLang="en-US" dirty="0"/>
              <a:t>補</a:t>
            </a:r>
            <a:r>
              <a:rPr lang="en-US" altLang="zh-TW" dirty="0"/>
              <a:t>)</a:t>
            </a:r>
            <a:r>
              <a:rPr lang="zh-TW" altLang="en-US" dirty="0"/>
              <a:t>發作業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EB3705AC-E984-4162-8868-00905BFFB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092657"/>
              </p:ext>
            </p:extLst>
          </p:nvPr>
        </p:nvGraphicFramePr>
        <p:xfrm>
          <a:off x="1073329" y="1089717"/>
          <a:ext cx="9186261" cy="458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38EC518E-DFCE-473E-AE07-FB3456D6A173}"/>
              </a:ext>
            </a:extLst>
          </p:cNvPr>
          <p:cNvSpPr/>
          <p:nvPr/>
        </p:nvSpPr>
        <p:spPr>
          <a:xfrm>
            <a:off x="6426359" y="1547764"/>
            <a:ext cx="1899920" cy="860560"/>
          </a:xfrm>
          <a:prstGeom prst="wedgeRectCallout">
            <a:avLst>
              <a:gd name="adj1" fmla="val -66729"/>
              <a:gd name="adj2" fmla="val 2389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發文後欲重補發，再次</a:t>
            </a:r>
            <a:r>
              <a:rPr lang="zh-TW" altLang="en-US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稿轉函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產出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抄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進行繕校</a:t>
            </a:r>
          </a:p>
        </p:txBody>
      </p:sp>
      <p:sp>
        <p:nvSpPr>
          <p:cNvPr id="16" name="語音泡泡: 矩形 15">
            <a:extLst>
              <a:ext uri="{FF2B5EF4-FFF2-40B4-BE49-F238E27FC236}">
                <a16:creationId xmlns:a16="http://schemas.microsoft.com/office/drawing/2014/main" id="{3F7F9DF3-4BAF-4910-8FFA-6067CA0CD80E}"/>
              </a:ext>
            </a:extLst>
          </p:cNvPr>
          <p:cNvSpPr/>
          <p:nvPr/>
        </p:nvSpPr>
        <p:spPr>
          <a:xfrm>
            <a:off x="847464" y="5296531"/>
            <a:ext cx="1899920" cy="860560"/>
          </a:xfrm>
          <a:prstGeom prst="wedgeRectCallout">
            <a:avLst>
              <a:gd name="adj1" fmla="val -16996"/>
              <a:gd name="adj2" fmla="val -859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每次發文產出一個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發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文版本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18" y="2408324"/>
            <a:ext cx="8055977" cy="362938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190461" y="5296531"/>
            <a:ext cx="1202635" cy="5675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F6ABBC22-3531-456A-BCA6-2A834EB797A8}"/>
              </a:ext>
            </a:extLst>
          </p:cNvPr>
          <p:cNvSpPr/>
          <p:nvPr/>
        </p:nvSpPr>
        <p:spPr>
          <a:xfrm>
            <a:off x="6558439" y="3873520"/>
            <a:ext cx="1767840" cy="860560"/>
          </a:xfrm>
          <a:prstGeom prst="wedgeRectCallout">
            <a:avLst>
              <a:gd name="adj1" fmla="val -18591"/>
              <a:gd name="adj2" fmla="val -7055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若不需要此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抄件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無需重補發，則刪除暫存檔</a:t>
            </a:r>
          </a:p>
        </p:txBody>
      </p:sp>
      <p:sp>
        <p:nvSpPr>
          <p:cNvPr id="11" name="箭號: 向左 10">
            <a:extLst>
              <a:ext uri="{FF2B5EF4-FFF2-40B4-BE49-F238E27FC236}">
                <a16:creationId xmlns:a16="http://schemas.microsoft.com/office/drawing/2014/main" id="{794B66BA-4C07-4054-86AD-1E189D8696C4}"/>
              </a:ext>
            </a:extLst>
          </p:cNvPr>
          <p:cNvSpPr/>
          <p:nvPr/>
        </p:nvSpPr>
        <p:spPr>
          <a:xfrm>
            <a:off x="2556033" y="4885477"/>
            <a:ext cx="525098" cy="41105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58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2" y="1258227"/>
            <a:ext cx="10825354" cy="483446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報表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218AF555-FDDF-4F80-9860-8BA49F5CC2E1}"/>
              </a:ext>
            </a:extLst>
          </p:cNvPr>
          <p:cNvSpPr/>
          <p:nvPr/>
        </p:nvSpPr>
        <p:spPr>
          <a:xfrm>
            <a:off x="5730477" y="3488064"/>
            <a:ext cx="1686160" cy="530771"/>
          </a:xfrm>
          <a:prstGeom prst="wedgeRectCallout">
            <a:avLst>
              <a:gd name="adj1" fmla="val -63352"/>
              <a:gd name="adj2" fmla="val -3680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下載為 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excel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01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常見問答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FA45C8B9-E659-43D6-B885-5F2B50A53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793790"/>
              </p:ext>
            </p:extLst>
          </p:nvPr>
        </p:nvGraphicFramePr>
        <p:xfrm>
          <a:off x="1260960" y="1096862"/>
          <a:ext cx="100850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964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+mn-ea"/>
                <a:sym typeface="+mn-lt"/>
              </a:rPr>
              <a:t>感謝指教</a:t>
            </a: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b="1" dirty="0">
                <a:latin typeface="Times New Roman" panose="02020603050405020304" pitchFamily="18" charset="0"/>
                <a:ea typeface="微軟正黑體" panose="020B0604030504040204" pitchFamily="34" charset="-120"/>
                <a:cs typeface="+mn-ea"/>
                <a:sym typeface="+mn-lt"/>
              </a:rPr>
              <a:t>英福達科技 謹呈</a:t>
            </a:r>
            <a:endParaRPr lang="en-US" altLang="zh-CN" b="1" dirty="0">
              <a:latin typeface="Times New Roman" panose="02020603050405020304" pitchFamily="18" charset="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64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矩形 1024"/>
          <p:cNvSpPr/>
          <p:nvPr/>
        </p:nvSpPr>
        <p:spPr>
          <a:xfrm>
            <a:off x="7134678" y="214214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系統框架介紹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655" name="矩形 654"/>
          <p:cNvSpPr/>
          <p:nvPr/>
        </p:nvSpPr>
        <p:spPr>
          <a:xfrm>
            <a:off x="7134678" y="278302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發文作業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029" name="文本占位符 1028"/>
          <p:cNvSpPr>
            <a:spLocks noGrp="1"/>
          </p:cNvSpPr>
          <p:nvPr>
            <p:ph type="body" sz="quarter" idx="10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 defTabSz="914377">
              <a:lnSpc>
                <a:spcPct val="100000"/>
              </a:lnSpc>
              <a:spcBef>
                <a:spcPts val="0"/>
              </a:spcBef>
            </a:pPr>
            <a:r>
              <a:rPr lang="zh-TW" altLang="en-US" sz="4800" b="1" dirty="0">
                <a:ln w="3175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簡報大網</a:t>
            </a:r>
            <a:endParaRPr lang="zh-CN" altLang="en-US" sz="2400" b="1" dirty="0"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703E42A-6239-4403-8CF3-6F9667E5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377" rtl="0" eaLnBrk="1" latinLnBrk="0" hangingPunct="1">
              <a:defRPr sz="12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62E665-6F3B-40A3-AF68-F51B8FB39369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42D202-DBE4-4F8F-8FEA-C69D16B2F7F7}"/>
              </a:ext>
            </a:extLst>
          </p:cNvPr>
          <p:cNvSpPr/>
          <p:nvPr/>
        </p:nvSpPr>
        <p:spPr>
          <a:xfrm>
            <a:off x="7134679" y="417274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常見問答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EB7619-10D4-4C42-9172-E86E198B1C21}"/>
              </a:ext>
            </a:extLst>
          </p:cNvPr>
          <p:cNvSpPr/>
          <p:nvPr/>
        </p:nvSpPr>
        <p:spPr>
          <a:xfrm>
            <a:off x="7134679" y="348002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cs typeface="+mn-ea"/>
                <a:sym typeface="+mn-lt"/>
              </a:rPr>
              <a:t>補發與重發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77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55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0AEF90-F7DB-4051-8365-7C8B75B1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F43BD8-4AB1-4691-A3CC-A090C1E7BB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0612" y="768749"/>
            <a:ext cx="4256088" cy="673319"/>
          </a:xfrm>
        </p:spPr>
        <p:txBody>
          <a:bodyPr/>
          <a:lstStyle/>
          <a:p>
            <a:r>
              <a:rPr lang="zh-TW" altLang="en-US" b="1" dirty="0"/>
              <a:t>發文作業</a:t>
            </a:r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DA078EC9-5409-4D31-9404-A3684007B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028260"/>
              </p:ext>
            </p:extLst>
          </p:nvPr>
        </p:nvGraphicFramePr>
        <p:xfrm>
          <a:off x="3086100" y="1474436"/>
          <a:ext cx="5651500" cy="469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hape 90">
            <a:extLst>
              <a:ext uri="{FF2B5EF4-FFF2-40B4-BE49-F238E27FC236}">
                <a16:creationId xmlns:a16="http://schemas.microsoft.com/office/drawing/2014/main" id="{5FAFDCA2-E043-4FDE-BAE9-5E1D74BBFFF2}"/>
              </a:ext>
            </a:extLst>
          </p:cNvPr>
          <p:cNvSpPr txBox="1"/>
          <p:nvPr/>
        </p:nvSpPr>
        <p:spPr>
          <a:xfrm>
            <a:off x="1772080" y="2793876"/>
            <a:ext cx="960900" cy="185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9600" dirty="0">
                <a:solidFill>
                  <a:srgbClr val="434343"/>
                </a:solidFill>
                <a:latin typeface="MV Boli" pitchFamily="2" charset="0"/>
                <a:ea typeface="Raleway ExtraBold"/>
                <a:cs typeface="MV Boli" pitchFamily="2" charset="0"/>
                <a:sym typeface="Raleway ExtraBold"/>
              </a:rPr>
              <a:t>1</a:t>
            </a:r>
            <a:endParaRPr sz="9600" dirty="0">
              <a:solidFill>
                <a:srgbClr val="434343"/>
              </a:solidFill>
              <a:latin typeface="MV Boli" pitchFamily="2" charset="0"/>
              <a:ea typeface="Raleway ExtraBold"/>
              <a:cs typeface="MV Boli" pitchFamily="2" charset="0"/>
              <a:sym typeface="Raleway ExtraBold"/>
            </a:endParaRPr>
          </a:p>
        </p:txBody>
      </p:sp>
      <p:pic>
        <p:nvPicPr>
          <p:cNvPr id="7" name="圖形 6" descr="星星">
            <a:extLst>
              <a:ext uri="{FF2B5EF4-FFF2-40B4-BE49-F238E27FC236}">
                <a16:creationId xmlns:a16="http://schemas.microsoft.com/office/drawing/2014/main" id="{0F966E51-3796-46D9-9CEC-E0B1FC954D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8656" y="1634363"/>
            <a:ext cx="478358" cy="478358"/>
          </a:xfrm>
          <a:prstGeom prst="rect">
            <a:avLst/>
          </a:prstGeom>
        </p:spPr>
      </p:pic>
      <p:pic>
        <p:nvPicPr>
          <p:cNvPr id="8" name="圖形 7" descr="星星">
            <a:extLst>
              <a:ext uri="{FF2B5EF4-FFF2-40B4-BE49-F238E27FC236}">
                <a16:creationId xmlns:a16="http://schemas.microsoft.com/office/drawing/2014/main" id="{1C33A95A-829B-4E8D-9D24-5A7C152FC5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80090" y="2272647"/>
            <a:ext cx="478358" cy="478358"/>
          </a:xfrm>
          <a:prstGeom prst="rect">
            <a:avLst/>
          </a:prstGeom>
        </p:spPr>
      </p:pic>
      <p:pic>
        <p:nvPicPr>
          <p:cNvPr id="9" name="圖形 8" descr="星星">
            <a:extLst>
              <a:ext uri="{FF2B5EF4-FFF2-40B4-BE49-F238E27FC236}">
                <a16:creationId xmlns:a16="http://schemas.microsoft.com/office/drawing/2014/main" id="{799CE459-9580-439E-AB13-F4A659A877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19269" y="2910931"/>
            <a:ext cx="478358" cy="478358"/>
          </a:xfrm>
          <a:prstGeom prst="rect">
            <a:avLst/>
          </a:prstGeom>
        </p:spPr>
      </p:pic>
      <p:pic>
        <p:nvPicPr>
          <p:cNvPr id="10" name="圖形 9" descr="星星">
            <a:extLst>
              <a:ext uri="{FF2B5EF4-FFF2-40B4-BE49-F238E27FC236}">
                <a16:creationId xmlns:a16="http://schemas.microsoft.com/office/drawing/2014/main" id="{079EEAC2-FF62-4008-8532-74EAADEC53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19269" y="3561562"/>
            <a:ext cx="478358" cy="478358"/>
          </a:xfrm>
          <a:prstGeom prst="rect">
            <a:avLst/>
          </a:prstGeom>
        </p:spPr>
      </p:pic>
      <p:pic>
        <p:nvPicPr>
          <p:cNvPr id="11" name="圖形 10" descr="星星">
            <a:extLst>
              <a:ext uri="{FF2B5EF4-FFF2-40B4-BE49-F238E27FC236}">
                <a16:creationId xmlns:a16="http://schemas.microsoft.com/office/drawing/2014/main" id="{429624DF-5993-47B9-8CF6-9880B01B90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79707" y="4212193"/>
            <a:ext cx="478358" cy="478358"/>
          </a:xfrm>
          <a:prstGeom prst="rect">
            <a:avLst/>
          </a:prstGeom>
        </p:spPr>
      </p:pic>
      <p:pic>
        <p:nvPicPr>
          <p:cNvPr id="12" name="圖形 11" descr="星星">
            <a:extLst>
              <a:ext uri="{FF2B5EF4-FFF2-40B4-BE49-F238E27FC236}">
                <a16:creationId xmlns:a16="http://schemas.microsoft.com/office/drawing/2014/main" id="{7B7156F2-A132-4CD2-A307-12B7701B4E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80090" y="4862824"/>
            <a:ext cx="478358" cy="478358"/>
          </a:xfrm>
          <a:prstGeom prst="rect">
            <a:avLst/>
          </a:prstGeom>
        </p:spPr>
      </p:pic>
      <p:pic>
        <p:nvPicPr>
          <p:cNvPr id="14" name="圖形 13" descr="星星">
            <a:extLst>
              <a:ext uri="{FF2B5EF4-FFF2-40B4-BE49-F238E27FC236}">
                <a16:creationId xmlns:a16="http://schemas.microsoft.com/office/drawing/2014/main" id="{8EFB127D-C6E2-487D-BCF2-5C81FE3D76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17765" y="5513455"/>
            <a:ext cx="478358" cy="478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15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發文作業</a:t>
            </a:r>
            <a:r>
              <a:rPr lang="en-US" altLang="zh-TW" dirty="0"/>
              <a:t>-</a:t>
            </a:r>
            <a:r>
              <a:rPr lang="zh-TW" altLang="en-US" dirty="0"/>
              <a:t>發文程序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aphicFrame>
        <p:nvGraphicFramePr>
          <p:cNvPr id="16" name="資料庫圖表 15">
            <a:extLst>
              <a:ext uri="{FF2B5EF4-FFF2-40B4-BE49-F238E27FC236}">
                <a16:creationId xmlns:a16="http://schemas.microsoft.com/office/drawing/2014/main" id="{CDFD8A61-E79E-4F81-ABC6-E9CDC4A98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126193"/>
              </p:ext>
            </p:extLst>
          </p:nvPr>
        </p:nvGraphicFramePr>
        <p:xfrm>
          <a:off x="893184" y="1768475"/>
          <a:ext cx="10244716" cy="400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167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8" y="1091183"/>
            <a:ext cx="10658656" cy="479278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發文作業</a:t>
            </a:r>
            <a:r>
              <a:rPr lang="en-US" altLang="zh-TW" dirty="0"/>
              <a:t>-</a:t>
            </a:r>
            <a:r>
              <a:rPr lang="zh-TW" altLang="en-US" dirty="0"/>
              <a:t>稿轉函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D774C29C-0A78-4671-B463-A9CE67A107A0}"/>
              </a:ext>
            </a:extLst>
          </p:cNvPr>
          <p:cNvSpPr/>
          <p:nvPr/>
        </p:nvSpPr>
        <p:spPr>
          <a:xfrm>
            <a:off x="3377019" y="1534326"/>
            <a:ext cx="1308585" cy="785500"/>
          </a:xfrm>
          <a:prstGeom prst="wedgeRectCallout">
            <a:avLst>
              <a:gd name="adj1" fmla="val 68726"/>
              <a:gd name="adj2" fmla="val -557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自動清稿轉出抄本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26" y="2499691"/>
            <a:ext cx="8570860" cy="3861351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733F0D3-DC44-4D0E-B026-458E7AD50D70}"/>
              </a:ext>
            </a:extLst>
          </p:cNvPr>
          <p:cNvCxnSpPr/>
          <p:nvPr/>
        </p:nvCxnSpPr>
        <p:spPr>
          <a:xfrm>
            <a:off x="5278120" y="1755472"/>
            <a:ext cx="0" cy="20624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F41DA5B5-8613-4CFF-89FA-5E1124CBA0A6}"/>
              </a:ext>
            </a:extLst>
          </p:cNvPr>
          <p:cNvSpPr/>
          <p:nvPr/>
        </p:nvSpPr>
        <p:spPr>
          <a:xfrm>
            <a:off x="9307059" y="4273248"/>
            <a:ext cx="1575160" cy="541970"/>
          </a:xfrm>
          <a:prstGeom prst="wedgeRectCallout">
            <a:avLst>
              <a:gd name="adj1" fmla="val -68088"/>
              <a:gd name="adj2" fmla="val 469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進行繕校作業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26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發文作業</a:t>
            </a:r>
            <a:r>
              <a:rPr lang="en-US" altLang="zh-TW" dirty="0"/>
              <a:t>-</a:t>
            </a:r>
            <a:r>
              <a:rPr lang="zh-TW" altLang="en-US" dirty="0"/>
              <a:t>多址分文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8" y="895913"/>
            <a:ext cx="11014004" cy="50079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0" y="1888302"/>
            <a:ext cx="10161679" cy="4726614"/>
          </a:xfrm>
          <a:prstGeom prst="rect">
            <a:avLst/>
          </a:prstGeom>
        </p:spPr>
      </p:pic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4AE32CCA-F67D-43AD-86F7-F13299D51116}"/>
              </a:ext>
            </a:extLst>
          </p:cNvPr>
          <p:cNvSpPr/>
          <p:nvPr/>
        </p:nvSpPr>
        <p:spPr>
          <a:xfrm>
            <a:off x="1302605" y="4725133"/>
            <a:ext cx="1971400" cy="860560"/>
          </a:xfrm>
          <a:prstGeom prst="wedgeRectCallout">
            <a:avLst>
              <a:gd name="adj1" fmla="val 29755"/>
              <a:gd name="adj2" fmla="val 874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檢視正、副本發文函，並勾選預覽設定值</a:t>
            </a:r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FFFC15F2-3C22-4928-B221-E91D1BBAFE5D}"/>
              </a:ext>
            </a:extLst>
          </p:cNvPr>
          <p:cNvSpPr/>
          <p:nvPr/>
        </p:nvSpPr>
        <p:spPr>
          <a:xfrm>
            <a:off x="8627949" y="782196"/>
            <a:ext cx="2102179" cy="860560"/>
          </a:xfrm>
          <a:prstGeom prst="wedgeRectCallout">
            <a:avLst>
              <a:gd name="adj1" fmla="val 44644"/>
              <a:gd name="adj2" fmla="val 7591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點擊確定，將自動產生電子交換</a:t>
            </a:r>
            <a:r>
              <a:rPr lang="en-US" altLang="zh-TW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檔及自動紙本列印</a:t>
            </a:r>
          </a:p>
        </p:txBody>
      </p:sp>
      <p:sp>
        <p:nvSpPr>
          <p:cNvPr id="11" name="語音泡泡: 矩形 7">
            <a:extLst>
              <a:ext uri="{FF2B5EF4-FFF2-40B4-BE49-F238E27FC236}">
                <a16:creationId xmlns:a16="http://schemas.microsoft.com/office/drawing/2014/main" id="{4AE32CCA-F67D-43AD-86F7-F13299D51116}"/>
              </a:ext>
            </a:extLst>
          </p:cNvPr>
          <p:cNvSpPr/>
          <p:nvPr/>
        </p:nvSpPr>
        <p:spPr>
          <a:xfrm>
            <a:off x="8173857" y="4947107"/>
            <a:ext cx="1971400" cy="860560"/>
          </a:xfrm>
          <a:prstGeom prst="wedgeRectCallout">
            <a:avLst>
              <a:gd name="adj1" fmla="val 29755"/>
              <a:gd name="adj2" fmla="val 8741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確認附件資訊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72" y="3608041"/>
            <a:ext cx="3905682" cy="2295802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>
            <a:off x="3929929" y="3498711"/>
            <a:ext cx="246485" cy="427246"/>
          </a:xfrm>
          <a:prstGeom prst="straightConnector1">
            <a:avLst/>
          </a:prstGeom>
          <a:ln w="38100">
            <a:solidFill>
              <a:srgbClr val="E73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296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EB434-3774-4170-A76F-32BEFB2E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6123704" cy="604359"/>
          </a:xfrm>
        </p:spPr>
        <p:txBody>
          <a:bodyPr/>
          <a:lstStyle/>
          <a:p>
            <a:r>
              <a:rPr lang="zh-TW" altLang="en-US" dirty="0"/>
              <a:t>發文作業</a:t>
            </a:r>
            <a:r>
              <a:rPr lang="en-US" altLang="zh-TW" dirty="0"/>
              <a:t>—</a:t>
            </a:r>
            <a:r>
              <a:rPr lang="zh-TW" altLang="en-US" dirty="0"/>
              <a:t>附件下載區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04E71F0-0D1E-4548-A9C8-527F873F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4" y="1100236"/>
            <a:ext cx="10763249" cy="483785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5B70624-A68E-413B-9E16-2031E245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50" y="1199213"/>
            <a:ext cx="10407255" cy="46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1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C3DA3F-1B6C-4CC6-85A1-65EAD0BB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5903366" cy="604359"/>
          </a:xfrm>
        </p:spPr>
        <p:txBody>
          <a:bodyPr/>
          <a:lstStyle/>
          <a:p>
            <a:r>
              <a:rPr lang="zh-TW" altLang="en-US" dirty="0"/>
              <a:t>受文者</a:t>
            </a:r>
            <a:r>
              <a:rPr lang="en-US" altLang="zh-TW" dirty="0"/>
              <a:t>—</a:t>
            </a:r>
            <a:r>
              <a:rPr lang="zh-TW" altLang="en-US" dirty="0"/>
              <a:t>附件下載區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978F198-4133-4DF5-B65A-417A4697F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02" y="1401125"/>
            <a:ext cx="9758195" cy="40557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5020BB8-98C2-41CE-8F37-0D39CF304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74" y="1315743"/>
            <a:ext cx="9062607" cy="406401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192A81A-6F84-4DA1-A848-556B53F43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616" y="1478244"/>
            <a:ext cx="8879465" cy="461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3" y="1280873"/>
            <a:ext cx="10605961" cy="47223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81D4942-D369-419D-A1DA-879FEB75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424" y="177837"/>
            <a:ext cx="9340476" cy="604359"/>
          </a:xfrm>
        </p:spPr>
        <p:txBody>
          <a:bodyPr/>
          <a:lstStyle/>
          <a:p>
            <a:r>
              <a:rPr lang="zh-TW" altLang="en-US" dirty="0"/>
              <a:t>發文作業</a:t>
            </a:r>
            <a:r>
              <a:rPr lang="en-US" altLang="zh-TW" dirty="0"/>
              <a:t>-</a:t>
            </a:r>
            <a:r>
              <a:rPr lang="zh-TW" altLang="en-US" dirty="0"/>
              <a:t>發文清單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6F169DF-3008-4DA2-BDED-2036FD1B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62E665-6F3B-40A3-AF68-F51B8FB39369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A14634C3-6B33-48B2-994A-217514FA5390}"/>
              </a:ext>
            </a:extLst>
          </p:cNvPr>
          <p:cNvSpPr/>
          <p:nvPr/>
        </p:nvSpPr>
        <p:spPr>
          <a:xfrm>
            <a:off x="2035808" y="4249246"/>
            <a:ext cx="1733730" cy="860560"/>
          </a:xfrm>
          <a:prstGeom prst="wedgeRectCallout">
            <a:avLst>
              <a:gd name="adj1" fmla="val -65913"/>
              <a:gd name="adj2" fmla="val -4268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多址分文後會產出發文清單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02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8|0.9|0.8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2|1.4|1.3|1.4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|1|0.8|1.2"/>
</p:tagLst>
</file>

<file path=ppt/theme/theme1.xml><?xml version="1.0" encoding="utf-8"?>
<a:theme xmlns:a="http://schemas.openxmlformats.org/drawingml/2006/main" name="模板页面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Temp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模板页面">
  <a:themeElements>
    <a:clrScheme name="自定义 2">
      <a:dk1>
        <a:srgbClr val="000000"/>
      </a:dk1>
      <a:lt1>
        <a:srgbClr val="FFFFFF"/>
      </a:lt1>
      <a:dk2>
        <a:srgbClr val="010101"/>
      </a:dk2>
      <a:lt2>
        <a:srgbClr val="FFFFFF"/>
      </a:lt2>
      <a:accent1>
        <a:srgbClr val="FFC000"/>
      </a:accent1>
      <a:accent2>
        <a:srgbClr val="B2A32B"/>
      </a:accent2>
      <a:accent3>
        <a:srgbClr val="6EA8CC"/>
      </a:accent3>
      <a:accent4>
        <a:srgbClr val="BDE6FF"/>
      </a:accent4>
      <a:accent5>
        <a:srgbClr val="000000"/>
      </a:accent5>
      <a:accent6>
        <a:srgbClr val="FFE93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</TotalTime>
  <Words>470</Words>
  <Application>Microsoft Office PowerPoint</Application>
  <PresentationFormat>寬螢幕</PresentationFormat>
  <Paragraphs>87</Paragraphs>
  <Slides>14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9" baseType="lpstr">
      <vt:lpstr>等线</vt:lpstr>
      <vt:lpstr>微软雅黑</vt:lpstr>
      <vt:lpstr>Raleway ExtraBold</vt:lpstr>
      <vt:lpstr>黑体</vt:lpstr>
      <vt:lpstr>宋体</vt:lpstr>
      <vt:lpstr>微軟正黑體</vt:lpstr>
      <vt:lpstr>新細明體</vt:lpstr>
      <vt:lpstr>標楷體</vt:lpstr>
      <vt:lpstr>Arial</vt:lpstr>
      <vt:lpstr>Calibri</vt:lpstr>
      <vt:lpstr>Century Gothic</vt:lpstr>
      <vt:lpstr>MV Boli</vt:lpstr>
      <vt:lpstr>Times New Roman</vt:lpstr>
      <vt:lpstr>模板页面</vt:lpstr>
      <vt:lpstr>1_模板页面</vt:lpstr>
      <vt:lpstr>PowerPoint 簡報</vt:lpstr>
      <vt:lpstr>PowerPoint 簡報</vt:lpstr>
      <vt:lpstr>PowerPoint 簡報</vt:lpstr>
      <vt:lpstr>發文作業-發文程序</vt:lpstr>
      <vt:lpstr>發文作業-稿轉函</vt:lpstr>
      <vt:lpstr>發文作業-多址分文</vt:lpstr>
      <vt:lpstr>發文作業—附件下載區</vt:lpstr>
      <vt:lpstr>受文者—附件下載區</vt:lpstr>
      <vt:lpstr>發文作業-發文清單</vt:lpstr>
      <vt:lpstr>發文作業-發文登記</vt:lpstr>
      <vt:lpstr>發文作業-重(補)發作業</vt:lpstr>
      <vt:lpstr>報表</vt:lpstr>
      <vt:lpstr>常見問答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victoria@infodoc.com.tw</cp:lastModifiedBy>
  <cp:revision>192</cp:revision>
  <dcterms:created xsi:type="dcterms:W3CDTF">2015-08-18T02:51:41Z</dcterms:created>
  <dcterms:modified xsi:type="dcterms:W3CDTF">2020-06-13T11:21:02Z</dcterms:modified>
</cp:coreProperties>
</file>