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97" r:id="rId2"/>
  </p:sldMasterIdLst>
  <p:notesMasterIdLst>
    <p:notesMasterId r:id="rId34"/>
  </p:notesMasterIdLst>
  <p:handoutMasterIdLst>
    <p:handoutMasterId r:id="rId35"/>
  </p:handoutMasterIdLst>
  <p:sldIdLst>
    <p:sldId id="256" r:id="rId3"/>
    <p:sldId id="264" r:id="rId4"/>
    <p:sldId id="298" r:id="rId5"/>
    <p:sldId id="408" r:id="rId6"/>
    <p:sldId id="467" r:id="rId7"/>
    <p:sldId id="468" r:id="rId8"/>
    <p:sldId id="306" r:id="rId9"/>
    <p:sldId id="432" r:id="rId10"/>
    <p:sldId id="469" r:id="rId11"/>
    <p:sldId id="491" r:id="rId12"/>
    <p:sldId id="470" r:id="rId13"/>
    <p:sldId id="471" r:id="rId14"/>
    <p:sldId id="472" r:id="rId15"/>
    <p:sldId id="473" r:id="rId16"/>
    <p:sldId id="474" r:id="rId17"/>
    <p:sldId id="475" r:id="rId18"/>
    <p:sldId id="476" r:id="rId19"/>
    <p:sldId id="478" r:id="rId20"/>
    <p:sldId id="479" r:id="rId21"/>
    <p:sldId id="482" r:id="rId22"/>
    <p:sldId id="480" r:id="rId23"/>
    <p:sldId id="481" r:id="rId24"/>
    <p:sldId id="477" r:id="rId25"/>
    <p:sldId id="483" r:id="rId26"/>
    <p:sldId id="484" r:id="rId27"/>
    <p:sldId id="486" r:id="rId28"/>
    <p:sldId id="487" r:id="rId29"/>
    <p:sldId id="488" r:id="rId30"/>
    <p:sldId id="489" r:id="rId31"/>
    <p:sldId id="490" r:id="rId32"/>
    <p:sldId id="262" r:id="rId33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3A1C"/>
    <a:srgbClr val="F2F2F2"/>
    <a:srgbClr val="F23C00"/>
    <a:srgbClr val="FFCF82"/>
    <a:srgbClr val="FFB50F"/>
    <a:srgbClr val="FFC661"/>
    <a:srgbClr val="FFDF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1882" autoAdjust="0"/>
  </p:normalViewPr>
  <p:slideViewPr>
    <p:cSldViewPr snapToGrid="0" snapToObjects="1">
      <p:cViewPr varScale="1">
        <p:scale>
          <a:sx n="62" d="100"/>
          <a:sy n="62" d="100"/>
        </p:scale>
        <p:origin x="78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284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A7450F7E-866F-49D4-8932-49301D95AAEF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主管登記桌</a:t>
          </a:r>
        </a:p>
      </dgm:t>
    </dgm:pt>
    <dgm:pt modelId="{56BF3996-A1C3-4C4B-AA2E-85920F0942A3}" type="parTrans" cxnId="{48120DE3-B9CC-4C0E-9CB2-D0A39C2F63B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E8666C1A-A4BE-4438-9734-71AF3C8B6C01}" type="sibTrans" cxnId="{48120DE3-B9CC-4C0E-9CB2-D0A39C2F63B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DA4253C-F85B-4EAD-AD99-35839CA843F7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單位登記桌</a:t>
          </a:r>
        </a:p>
      </dgm:t>
    </dgm:pt>
    <dgm:pt modelId="{F548CF44-465E-43D9-859A-523916E2BF4E}" type="parTrans" cxnId="{FCF93414-E8BC-492D-BB5B-BD361D57844E}">
      <dgm:prSet/>
      <dgm:spPr/>
      <dgm:t>
        <a:bodyPr/>
        <a:lstStyle/>
        <a:p>
          <a:endParaRPr lang="zh-TW" altLang="en-US" b="1"/>
        </a:p>
      </dgm:t>
    </dgm:pt>
    <dgm:pt modelId="{F4C9770E-F578-4BD2-A2F3-E9D526523644}" type="sibTrans" cxnId="{FCF93414-E8BC-492D-BB5B-BD361D57844E}">
      <dgm:prSet/>
      <dgm:spPr/>
      <dgm:t>
        <a:bodyPr/>
        <a:lstStyle/>
        <a:p>
          <a:endParaRPr lang="zh-TW" altLang="en-US" b="1"/>
        </a:p>
      </dgm:t>
    </dgm:pt>
    <dgm:pt modelId="{95B6C2D1-27DF-4413-BED0-77D3AEF7F654}" type="pres">
      <dgm:prSet presAssocID="{F0FD91E4-3CA5-45DF-AA03-CF347CE50AE3}" presName="linear" presStyleCnt="0">
        <dgm:presLayoutVars>
          <dgm:dir/>
          <dgm:animLvl val="lvl"/>
          <dgm:resizeHandles val="exact"/>
        </dgm:presLayoutVars>
      </dgm:prSet>
      <dgm:spPr/>
    </dgm:pt>
    <dgm:pt modelId="{B722549C-CA96-44DC-9A73-613DB3242187}" type="pres">
      <dgm:prSet presAssocID="{A7450F7E-866F-49D4-8932-49301D95AAEF}" presName="parentLin" presStyleCnt="0"/>
      <dgm:spPr/>
    </dgm:pt>
    <dgm:pt modelId="{F30362D2-75F1-4C10-A495-6B55127F7C0D}" type="pres">
      <dgm:prSet presAssocID="{A7450F7E-866F-49D4-8932-49301D95AAEF}" presName="parentLeftMargin" presStyleLbl="node1" presStyleIdx="0" presStyleCnt="2"/>
      <dgm:spPr/>
    </dgm:pt>
    <dgm:pt modelId="{EAB31844-D4EC-4E58-9AF7-D8D6E8F7CAD0}" type="pres">
      <dgm:prSet presAssocID="{A7450F7E-866F-49D4-8932-49301D95AAE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B1BCE77-72DF-4BC9-A52E-81E79618B84B}" type="pres">
      <dgm:prSet presAssocID="{A7450F7E-866F-49D4-8932-49301D95AAEF}" presName="negativeSpace" presStyleCnt="0"/>
      <dgm:spPr/>
    </dgm:pt>
    <dgm:pt modelId="{08B45A5F-B51C-42B4-BE2E-91EB21318BEB}" type="pres">
      <dgm:prSet presAssocID="{A7450F7E-866F-49D4-8932-49301D95AAEF}" presName="childText" presStyleLbl="conFgAcc1" presStyleIdx="0" presStyleCnt="2">
        <dgm:presLayoutVars>
          <dgm:bulletEnabled val="1"/>
        </dgm:presLayoutVars>
      </dgm:prSet>
      <dgm:spPr/>
    </dgm:pt>
    <dgm:pt modelId="{7A717D69-FB38-4793-9DEC-A94320DEB8EB}" type="pres">
      <dgm:prSet presAssocID="{E8666C1A-A4BE-4438-9734-71AF3C8B6C01}" presName="spaceBetweenRectangles" presStyleCnt="0"/>
      <dgm:spPr/>
    </dgm:pt>
    <dgm:pt modelId="{78C258AA-1BF8-4E39-894A-1C8D7D13295A}" type="pres">
      <dgm:prSet presAssocID="{6DA4253C-F85B-4EAD-AD99-35839CA843F7}" presName="parentLin" presStyleCnt="0"/>
      <dgm:spPr/>
    </dgm:pt>
    <dgm:pt modelId="{61B05BAD-1C75-4E51-B95E-D13E3C977696}" type="pres">
      <dgm:prSet presAssocID="{6DA4253C-F85B-4EAD-AD99-35839CA843F7}" presName="parentLeftMargin" presStyleLbl="node1" presStyleIdx="0" presStyleCnt="2"/>
      <dgm:spPr/>
    </dgm:pt>
    <dgm:pt modelId="{3CAA79E7-7A9A-4A98-BD3A-20F70DDA60F6}" type="pres">
      <dgm:prSet presAssocID="{6DA4253C-F85B-4EAD-AD99-35839CA843F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7E65333-0326-46F0-8E5C-B77BCAF888B5}" type="pres">
      <dgm:prSet presAssocID="{6DA4253C-F85B-4EAD-AD99-35839CA843F7}" presName="negativeSpace" presStyleCnt="0"/>
      <dgm:spPr/>
    </dgm:pt>
    <dgm:pt modelId="{95A359EB-4725-4404-AF60-DFC5B4C3B020}" type="pres">
      <dgm:prSet presAssocID="{6DA4253C-F85B-4EAD-AD99-35839CA843F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CF93414-E8BC-492D-BB5B-BD361D57844E}" srcId="{F0FD91E4-3CA5-45DF-AA03-CF347CE50AE3}" destId="{6DA4253C-F85B-4EAD-AD99-35839CA843F7}" srcOrd="1" destOrd="0" parTransId="{F548CF44-465E-43D9-859A-523916E2BF4E}" sibTransId="{F4C9770E-F578-4BD2-A2F3-E9D526523644}"/>
    <dgm:cxn modelId="{31D2F631-EAC0-4B70-8604-186D5C6D9416}" type="presOf" srcId="{A7450F7E-866F-49D4-8932-49301D95AAEF}" destId="{F30362D2-75F1-4C10-A495-6B55127F7C0D}" srcOrd="0" destOrd="0" presId="urn:microsoft.com/office/officeart/2005/8/layout/list1"/>
    <dgm:cxn modelId="{CDBA6660-876C-47FF-B8A7-9883BF7711B6}" type="presOf" srcId="{A7450F7E-866F-49D4-8932-49301D95AAEF}" destId="{EAB31844-D4EC-4E58-9AF7-D8D6E8F7CAD0}" srcOrd="1" destOrd="0" presId="urn:microsoft.com/office/officeart/2005/8/layout/list1"/>
    <dgm:cxn modelId="{582B5F74-6E88-4ED4-9C6E-41FEAB4F169F}" type="presOf" srcId="{F0FD91E4-3CA5-45DF-AA03-CF347CE50AE3}" destId="{95B6C2D1-27DF-4413-BED0-77D3AEF7F654}" srcOrd="0" destOrd="0" presId="urn:microsoft.com/office/officeart/2005/8/layout/list1"/>
    <dgm:cxn modelId="{9E9560C9-9B78-415E-9927-FFC46DB9A03E}" type="presOf" srcId="{6DA4253C-F85B-4EAD-AD99-35839CA843F7}" destId="{61B05BAD-1C75-4E51-B95E-D13E3C977696}" srcOrd="0" destOrd="0" presId="urn:microsoft.com/office/officeart/2005/8/layout/list1"/>
    <dgm:cxn modelId="{235556D6-F5BA-4A03-AE55-5AF364FD06F7}" type="presOf" srcId="{6DA4253C-F85B-4EAD-AD99-35839CA843F7}" destId="{3CAA79E7-7A9A-4A98-BD3A-20F70DDA60F6}" srcOrd="1" destOrd="0" presId="urn:microsoft.com/office/officeart/2005/8/layout/list1"/>
    <dgm:cxn modelId="{48120DE3-B9CC-4C0E-9CB2-D0A39C2F63B7}" srcId="{F0FD91E4-3CA5-45DF-AA03-CF347CE50AE3}" destId="{A7450F7E-866F-49D4-8932-49301D95AAEF}" srcOrd="0" destOrd="0" parTransId="{56BF3996-A1C3-4C4B-AA2E-85920F0942A3}" sibTransId="{E8666C1A-A4BE-4438-9734-71AF3C8B6C01}"/>
    <dgm:cxn modelId="{54C8AF3D-E8AA-4536-879A-9C23D88B013F}" type="presParOf" srcId="{95B6C2D1-27DF-4413-BED0-77D3AEF7F654}" destId="{B722549C-CA96-44DC-9A73-613DB3242187}" srcOrd="0" destOrd="0" presId="urn:microsoft.com/office/officeart/2005/8/layout/list1"/>
    <dgm:cxn modelId="{2BA7AC1B-14CF-470D-8268-EBDCAEE7F8D5}" type="presParOf" srcId="{B722549C-CA96-44DC-9A73-613DB3242187}" destId="{F30362D2-75F1-4C10-A495-6B55127F7C0D}" srcOrd="0" destOrd="0" presId="urn:microsoft.com/office/officeart/2005/8/layout/list1"/>
    <dgm:cxn modelId="{50026FB5-25F0-4B6B-9FD7-E42211D609B2}" type="presParOf" srcId="{B722549C-CA96-44DC-9A73-613DB3242187}" destId="{EAB31844-D4EC-4E58-9AF7-D8D6E8F7CAD0}" srcOrd="1" destOrd="0" presId="urn:microsoft.com/office/officeart/2005/8/layout/list1"/>
    <dgm:cxn modelId="{5728A8D9-81E1-4BE1-8CE9-00BFAC2706A8}" type="presParOf" srcId="{95B6C2D1-27DF-4413-BED0-77D3AEF7F654}" destId="{DB1BCE77-72DF-4BC9-A52E-81E79618B84B}" srcOrd="1" destOrd="0" presId="urn:microsoft.com/office/officeart/2005/8/layout/list1"/>
    <dgm:cxn modelId="{F80BB9A6-94A9-4644-821C-1F2A36BFEE89}" type="presParOf" srcId="{95B6C2D1-27DF-4413-BED0-77D3AEF7F654}" destId="{08B45A5F-B51C-42B4-BE2E-91EB21318BEB}" srcOrd="2" destOrd="0" presId="urn:microsoft.com/office/officeart/2005/8/layout/list1"/>
    <dgm:cxn modelId="{5D62EE04-D31B-452B-BCAF-9E81F4D2DB67}" type="presParOf" srcId="{95B6C2D1-27DF-4413-BED0-77D3AEF7F654}" destId="{7A717D69-FB38-4793-9DEC-A94320DEB8EB}" srcOrd="3" destOrd="0" presId="urn:microsoft.com/office/officeart/2005/8/layout/list1"/>
    <dgm:cxn modelId="{D3C14635-3DF2-46FC-B5D4-97938AD96F09}" type="presParOf" srcId="{95B6C2D1-27DF-4413-BED0-77D3AEF7F654}" destId="{78C258AA-1BF8-4E39-894A-1C8D7D13295A}" srcOrd="4" destOrd="0" presId="urn:microsoft.com/office/officeart/2005/8/layout/list1"/>
    <dgm:cxn modelId="{5D8C972F-DA11-4A20-AA3D-0E9746366AF3}" type="presParOf" srcId="{78C258AA-1BF8-4E39-894A-1C8D7D13295A}" destId="{61B05BAD-1C75-4E51-B95E-D13E3C977696}" srcOrd="0" destOrd="0" presId="urn:microsoft.com/office/officeart/2005/8/layout/list1"/>
    <dgm:cxn modelId="{9627B826-7394-4692-A944-2F2DCBF3440F}" type="presParOf" srcId="{78C258AA-1BF8-4E39-894A-1C8D7D13295A}" destId="{3CAA79E7-7A9A-4A98-BD3A-20F70DDA60F6}" srcOrd="1" destOrd="0" presId="urn:microsoft.com/office/officeart/2005/8/layout/list1"/>
    <dgm:cxn modelId="{F4ED2C1D-7C4A-49EE-88ED-183902FFCA88}" type="presParOf" srcId="{95B6C2D1-27DF-4413-BED0-77D3AEF7F654}" destId="{07E65333-0326-46F0-8E5C-B77BCAF888B5}" srcOrd="5" destOrd="0" presId="urn:microsoft.com/office/officeart/2005/8/layout/list1"/>
    <dgm:cxn modelId="{0DB7D073-039D-4E89-800F-B73B9365C959}" type="presParOf" srcId="{95B6C2D1-27DF-4413-BED0-77D3AEF7F654}" destId="{95A359EB-4725-4404-AF60-DFC5B4C3B02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FCE99C44-82A2-4615-BB81-9504CCE34519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送件</a:t>
          </a:r>
        </a:p>
      </dgm:t>
    </dgm:pt>
    <dgm:pt modelId="{CF3B96C4-A8FB-4574-934A-8947A4693F4F}" type="par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2AC56CBD-E95C-4815-BFEE-A9E252BEC0FE}" type="sib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C07A91BE-4E02-47BB-A9FF-DAADDE1B22C5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退回</a:t>
          </a:r>
          <a:r>
            <a:rPr lang="en-US" altLang="zh-TW" b="1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指定人員</a:t>
          </a:r>
          <a:r>
            <a:rPr lang="en-US" altLang="zh-TW" b="1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7465C93-7828-4FC1-B915-8BFECD2B6AE9}" type="par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868C00B9-184E-4C68-BA76-5CA7476BA2F0}" type="sib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7FD71BF2-BFD1-4FCC-9057-FFF5D62C1316}" type="pres">
      <dgm:prSet presAssocID="{F0FD91E4-3CA5-45DF-AA03-CF347CE50AE3}" presName="linear" presStyleCnt="0">
        <dgm:presLayoutVars>
          <dgm:dir/>
          <dgm:animLvl val="lvl"/>
          <dgm:resizeHandles val="exact"/>
        </dgm:presLayoutVars>
      </dgm:prSet>
      <dgm:spPr/>
    </dgm:pt>
    <dgm:pt modelId="{7B543624-92AC-43AE-84BE-F03A4748B4D9}" type="pres">
      <dgm:prSet presAssocID="{FCE99C44-82A2-4615-BB81-9504CCE34519}" presName="parentLin" presStyleCnt="0"/>
      <dgm:spPr/>
    </dgm:pt>
    <dgm:pt modelId="{473CC021-CC3E-4877-AF52-1257E81EDB10}" type="pres">
      <dgm:prSet presAssocID="{FCE99C44-82A2-4615-BB81-9504CCE34519}" presName="parentLeftMargin" presStyleLbl="node1" presStyleIdx="0" presStyleCnt="2"/>
      <dgm:spPr/>
    </dgm:pt>
    <dgm:pt modelId="{5F8D9ACC-6B51-49D6-A6C1-2A5B601EA56F}" type="pres">
      <dgm:prSet presAssocID="{FCE99C44-82A2-4615-BB81-9504CCE3451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FF46127-8F37-4170-AEC2-25C4FCA9AE10}" type="pres">
      <dgm:prSet presAssocID="{FCE99C44-82A2-4615-BB81-9504CCE34519}" presName="negativeSpace" presStyleCnt="0"/>
      <dgm:spPr/>
    </dgm:pt>
    <dgm:pt modelId="{CE4B62EA-2B03-4E99-8C19-92BD132F6544}" type="pres">
      <dgm:prSet presAssocID="{FCE99C44-82A2-4615-BB81-9504CCE34519}" presName="childText" presStyleLbl="conFgAcc1" presStyleIdx="0" presStyleCnt="2">
        <dgm:presLayoutVars>
          <dgm:bulletEnabled val="1"/>
        </dgm:presLayoutVars>
      </dgm:prSet>
      <dgm:spPr/>
    </dgm:pt>
    <dgm:pt modelId="{6F1313FE-0E66-44C3-AD3E-7AF358E81686}" type="pres">
      <dgm:prSet presAssocID="{2AC56CBD-E95C-4815-BFEE-A9E252BEC0FE}" presName="spaceBetweenRectangles" presStyleCnt="0"/>
      <dgm:spPr/>
    </dgm:pt>
    <dgm:pt modelId="{40D6D9A9-0DEA-4DF1-95BE-4B34A3D45F83}" type="pres">
      <dgm:prSet presAssocID="{C07A91BE-4E02-47BB-A9FF-DAADDE1B22C5}" presName="parentLin" presStyleCnt="0"/>
      <dgm:spPr/>
    </dgm:pt>
    <dgm:pt modelId="{9F187ADB-03FE-4C04-BE5E-3E3141BE71E3}" type="pres">
      <dgm:prSet presAssocID="{C07A91BE-4E02-47BB-A9FF-DAADDE1B22C5}" presName="parentLeftMargin" presStyleLbl="node1" presStyleIdx="0" presStyleCnt="2"/>
      <dgm:spPr/>
    </dgm:pt>
    <dgm:pt modelId="{47455600-0CF3-4E8E-8CF0-2D2DFEFE5270}" type="pres">
      <dgm:prSet presAssocID="{C07A91BE-4E02-47BB-A9FF-DAADDE1B22C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1F0B92E-7BE1-49B9-BE0F-E454198321D2}" type="pres">
      <dgm:prSet presAssocID="{C07A91BE-4E02-47BB-A9FF-DAADDE1B22C5}" presName="negativeSpace" presStyleCnt="0"/>
      <dgm:spPr/>
    </dgm:pt>
    <dgm:pt modelId="{0BE45F72-9AC6-4F8A-98F5-BB8EB5F97AB6}" type="pres">
      <dgm:prSet presAssocID="{C07A91BE-4E02-47BB-A9FF-DAADDE1B22C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F477E2E-33AF-4B25-9262-196FDF1442E1}" srcId="{F0FD91E4-3CA5-45DF-AA03-CF347CE50AE3}" destId="{FCE99C44-82A2-4615-BB81-9504CCE34519}" srcOrd="0" destOrd="0" parTransId="{CF3B96C4-A8FB-4574-934A-8947A4693F4F}" sibTransId="{2AC56CBD-E95C-4815-BFEE-A9E252BEC0FE}"/>
    <dgm:cxn modelId="{DB41C542-355F-49C7-95BE-7130217E1671}" type="presOf" srcId="{FCE99C44-82A2-4615-BB81-9504CCE34519}" destId="{473CC021-CC3E-4877-AF52-1257E81EDB10}" srcOrd="0" destOrd="0" presId="urn:microsoft.com/office/officeart/2005/8/layout/list1"/>
    <dgm:cxn modelId="{41B61165-B1F2-4994-BCDC-158B7713FAD7}" type="presOf" srcId="{C07A91BE-4E02-47BB-A9FF-DAADDE1B22C5}" destId="{47455600-0CF3-4E8E-8CF0-2D2DFEFE5270}" srcOrd="1" destOrd="0" presId="urn:microsoft.com/office/officeart/2005/8/layout/list1"/>
    <dgm:cxn modelId="{A2672075-443B-4EF0-91BD-6D41FECF6CB9}" type="presOf" srcId="{C07A91BE-4E02-47BB-A9FF-DAADDE1B22C5}" destId="{9F187ADB-03FE-4C04-BE5E-3E3141BE71E3}" srcOrd="0" destOrd="0" presId="urn:microsoft.com/office/officeart/2005/8/layout/list1"/>
    <dgm:cxn modelId="{C9DB8AA4-F76D-49CB-BA5E-6B020E143484}" type="presOf" srcId="{F0FD91E4-3CA5-45DF-AA03-CF347CE50AE3}" destId="{7FD71BF2-BFD1-4FCC-9057-FFF5D62C1316}" srcOrd="0" destOrd="0" presId="urn:microsoft.com/office/officeart/2005/8/layout/list1"/>
    <dgm:cxn modelId="{B7E63ACF-72CE-4202-B484-B74A9227A3B4}" type="presOf" srcId="{FCE99C44-82A2-4615-BB81-9504CCE34519}" destId="{5F8D9ACC-6B51-49D6-A6C1-2A5B601EA56F}" srcOrd="1" destOrd="0" presId="urn:microsoft.com/office/officeart/2005/8/layout/list1"/>
    <dgm:cxn modelId="{2B1D73FA-D2DD-49B8-836D-12DA5A29982E}" srcId="{F0FD91E4-3CA5-45DF-AA03-CF347CE50AE3}" destId="{C07A91BE-4E02-47BB-A9FF-DAADDE1B22C5}" srcOrd="1" destOrd="0" parTransId="{57465C93-7828-4FC1-B915-8BFECD2B6AE9}" sibTransId="{868C00B9-184E-4C68-BA76-5CA7476BA2F0}"/>
    <dgm:cxn modelId="{1CD87109-40B7-4AF6-B9DB-231A3630A3DE}" type="presParOf" srcId="{7FD71BF2-BFD1-4FCC-9057-FFF5D62C1316}" destId="{7B543624-92AC-43AE-84BE-F03A4748B4D9}" srcOrd="0" destOrd="0" presId="urn:microsoft.com/office/officeart/2005/8/layout/list1"/>
    <dgm:cxn modelId="{9B5E8624-22F7-47C2-99A6-9B15A18CF779}" type="presParOf" srcId="{7B543624-92AC-43AE-84BE-F03A4748B4D9}" destId="{473CC021-CC3E-4877-AF52-1257E81EDB10}" srcOrd="0" destOrd="0" presId="urn:microsoft.com/office/officeart/2005/8/layout/list1"/>
    <dgm:cxn modelId="{F11AA904-5617-473E-A3A6-7BF76C0386F8}" type="presParOf" srcId="{7B543624-92AC-43AE-84BE-F03A4748B4D9}" destId="{5F8D9ACC-6B51-49D6-A6C1-2A5B601EA56F}" srcOrd="1" destOrd="0" presId="urn:microsoft.com/office/officeart/2005/8/layout/list1"/>
    <dgm:cxn modelId="{C1A16ECD-A17C-49EF-BADD-B4275303F2E8}" type="presParOf" srcId="{7FD71BF2-BFD1-4FCC-9057-FFF5D62C1316}" destId="{1FF46127-8F37-4170-AEC2-25C4FCA9AE10}" srcOrd="1" destOrd="0" presId="urn:microsoft.com/office/officeart/2005/8/layout/list1"/>
    <dgm:cxn modelId="{4F24861D-B646-4434-8E31-31B4B07A46FA}" type="presParOf" srcId="{7FD71BF2-BFD1-4FCC-9057-FFF5D62C1316}" destId="{CE4B62EA-2B03-4E99-8C19-92BD132F6544}" srcOrd="2" destOrd="0" presId="urn:microsoft.com/office/officeart/2005/8/layout/list1"/>
    <dgm:cxn modelId="{D75585B2-26B6-446E-B8AD-79A7CC121685}" type="presParOf" srcId="{7FD71BF2-BFD1-4FCC-9057-FFF5D62C1316}" destId="{6F1313FE-0E66-44C3-AD3E-7AF358E81686}" srcOrd="3" destOrd="0" presId="urn:microsoft.com/office/officeart/2005/8/layout/list1"/>
    <dgm:cxn modelId="{3E479039-8BF6-4BD2-A042-126A6287A9A0}" type="presParOf" srcId="{7FD71BF2-BFD1-4FCC-9057-FFF5D62C1316}" destId="{40D6D9A9-0DEA-4DF1-95BE-4B34A3D45F83}" srcOrd="4" destOrd="0" presId="urn:microsoft.com/office/officeart/2005/8/layout/list1"/>
    <dgm:cxn modelId="{AC384FC9-BE6A-4F0A-B49B-B7E64972F29E}" type="presParOf" srcId="{40D6D9A9-0DEA-4DF1-95BE-4B34A3D45F83}" destId="{9F187ADB-03FE-4C04-BE5E-3E3141BE71E3}" srcOrd="0" destOrd="0" presId="urn:microsoft.com/office/officeart/2005/8/layout/list1"/>
    <dgm:cxn modelId="{7DAA1F05-91A7-41AD-91CD-DC24195749F1}" type="presParOf" srcId="{40D6D9A9-0DEA-4DF1-95BE-4B34A3D45F83}" destId="{47455600-0CF3-4E8E-8CF0-2D2DFEFE5270}" srcOrd="1" destOrd="0" presId="urn:microsoft.com/office/officeart/2005/8/layout/list1"/>
    <dgm:cxn modelId="{3AF25139-1EA6-4F9C-9394-A3A0030CEE65}" type="presParOf" srcId="{7FD71BF2-BFD1-4FCC-9057-FFF5D62C1316}" destId="{D1F0B92E-7BE1-49B9-BE0F-E454198321D2}" srcOrd="5" destOrd="0" presId="urn:microsoft.com/office/officeart/2005/8/layout/list1"/>
    <dgm:cxn modelId="{C9D0DA30-AA0A-453F-AF25-33D13945E6C9}" type="presParOf" srcId="{7FD71BF2-BFD1-4FCC-9057-FFF5D62C1316}" destId="{0BE45F72-9AC6-4F8A-98F5-BB8EB5F97AB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FCE99C44-82A2-4615-BB81-9504CCE34519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送件</a:t>
          </a:r>
        </a:p>
      </dgm:t>
    </dgm:pt>
    <dgm:pt modelId="{CF3B96C4-A8FB-4574-934A-8947A4693F4F}" type="par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2AC56CBD-E95C-4815-BFEE-A9E252BEC0FE}" type="sib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C07A91BE-4E02-47BB-A9FF-DAADDE1B22C5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退回</a:t>
          </a:r>
          <a:r>
            <a:rPr lang="en-US" altLang="zh-TW" b="1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指定人員</a:t>
          </a:r>
          <a:r>
            <a:rPr lang="en-US" altLang="zh-TW" b="1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7465C93-7828-4FC1-B915-8BFECD2B6AE9}" type="par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868C00B9-184E-4C68-BA76-5CA7476BA2F0}" type="sib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2570BEAF-6E77-47E9-8998-5BABD4416B31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追蹤公文</a:t>
          </a:r>
        </a:p>
      </dgm:t>
    </dgm:pt>
    <dgm:pt modelId="{5DE6A26F-7828-4CE5-BADE-A6257748762B}" type="parTrans" cxnId="{FC5D2828-9FAE-4909-B493-6AD6FE32CCD8}">
      <dgm:prSet/>
      <dgm:spPr/>
      <dgm:t>
        <a:bodyPr/>
        <a:lstStyle/>
        <a:p>
          <a:endParaRPr lang="zh-TW" altLang="en-US"/>
        </a:p>
      </dgm:t>
    </dgm:pt>
    <dgm:pt modelId="{4147388B-24A9-4521-A1C2-2A79B0F077C6}" type="sibTrans" cxnId="{FC5D2828-9FAE-4909-B493-6AD6FE32CCD8}">
      <dgm:prSet/>
      <dgm:spPr/>
      <dgm:t>
        <a:bodyPr/>
        <a:lstStyle/>
        <a:p>
          <a:endParaRPr lang="zh-TW" altLang="en-US"/>
        </a:p>
      </dgm:t>
    </dgm:pt>
    <dgm:pt modelId="{7FD71BF2-BFD1-4FCC-9057-FFF5D62C1316}" type="pres">
      <dgm:prSet presAssocID="{F0FD91E4-3CA5-45DF-AA03-CF347CE50AE3}" presName="linear" presStyleCnt="0">
        <dgm:presLayoutVars>
          <dgm:dir/>
          <dgm:animLvl val="lvl"/>
          <dgm:resizeHandles val="exact"/>
        </dgm:presLayoutVars>
      </dgm:prSet>
      <dgm:spPr/>
    </dgm:pt>
    <dgm:pt modelId="{7B543624-92AC-43AE-84BE-F03A4748B4D9}" type="pres">
      <dgm:prSet presAssocID="{FCE99C44-82A2-4615-BB81-9504CCE34519}" presName="parentLin" presStyleCnt="0"/>
      <dgm:spPr/>
    </dgm:pt>
    <dgm:pt modelId="{473CC021-CC3E-4877-AF52-1257E81EDB10}" type="pres">
      <dgm:prSet presAssocID="{FCE99C44-82A2-4615-BB81-9504CCE34519}" presName="parentLeftMargin" presStyleLbl="node1" presStyleIdx="0" presStyleCnt="3"/>
      <dgm:spPr/>
    </dgm:pt>
    <dgm:pt modelId="{5F8D9ACC-6B51-49D6-A6C1-2A5B601EA56F}" type="pres">
      <dgm:prSet presAssocID="{FCE99C44-82A2-4615-BB81-9504CCE3451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FF46127-8F37-4170-AEC2-25C4FCA9AE10}" type="pres">
      <dgm:prSet presAssocID="{FCE99C44-82A2-4615-BB81-9504CCE34519}" presName="negativeSpace" presStyleCnt="0"/>
      <dgm:spPr/>
    </dgm:pt>
    <dgm:pt modelId="{CE4B62EA-2B03-4E99-8C19-92BD132F6544}" type="pres">
      <dgm:prSet presAssocID="{FCE99C44-82A2-4615-BB81-9504CCE34519}" presName="childText" presStyleLbl="conFgAcc1" presStyleIdx="0" presStyleCnt="3">
        <dgm:presLayoutVars>
          <dgm:bulletEnabled val="1"/>
        </dgm:presLayoutVars>
      </dgm:prSet>
      <dgm:spPr/>
    </dgm:pt>
    <dgm:pt modelId="{6F1313FE-0E66-44C3-AD3E-7AF358E81686}" type="pres">
      <dgm:prSet presAssocID="{2AC56CBD-E95C-4815-BFEE-A9E252BEC0FE}" presName="spaceBetweenRectangles" presStyleCnt="0"/>
      <dgm:spPr/>
    </dgm:pt>
    <dgm:pt modelId="{40D6D9A9-0DEA-4DF1-95BE-4B34A3D45F83}" type="pres">
      <dgm:prSet presAssocID="{C07A91BE-4E02-47BB-A9FF-DAADDE1B22C5}" presName="parentLin" presStyleCnt="0"/>
      <dgm:spPr/>
    </dgm:pt>
    <dgm:pt modelId="{9F187ADB-03FE-4C04-BE5E-3E3141BE71E3}" type="pres">
      <dgm:prSet presAssocID="{C07A91BE-4E02-47BB-A9FF-DAADDE1B22C5}" presName="parentLeftMargin" presStyleLbl="node1" presStyleIdx="0" presStyleCnt="3"/>
      <dgm:spPr/>
    </dgm:pt>
    <dgm:pt modelId="{47455600-0CF3-4E8E-8CF0-2D2DFEFE5270}" type="pres">
      <dgm:prSet presAssocID="{C07A91BE-4E02-47BB-A9FF-DAADDE1B22C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1F0B92E-7BE1-49B9-BE0F-E454198321D2}" type="pres">
      <dgm:prSet presAssocID="{C07A91BE-4E02-47BB-A9FF-DAADDE1B22C5}" presName="negativeSpace" presStyleCnt="0"/>
      <dgm:spPr/>
    </dgm:pt>
    <dgm:pt modelId="{0BE45F72-9AC6-4F8A-98F5-BB8EB5F97AB6}" type="pres">
      <dgm:prSet presAssocID="{C07A91BE-4E02-47BB-A9FF-DAADDE1B22C5}" presName="childText" presStyleLbl="conFgAcc1" presStyleIdx="1" presStyleCnt="3">
        <dgm:presLayoutVars>
          <dgm:bulletEnabled val="1"/>
        </dgm:presLayoutVars>
      </dgm:prSet>
      <dgm:spPr/>
    </dgm:pt>
    <dgm:pt modelId="{404A499C-8080-4F3A-B972-7DADF6157887}" type="pres">
      <dgm:prSet presAssocID="{868C00B9-184E-4C68-BA76-5CA7476BA2F0}" presName="spaceBetweenRectangles" presStyleCnt="0"/>
      <dgm:spPr/>
    </dgm:pt>
    <dgm:pt modelId="{605993A1-6B17-4E77-B33C-698182B1A93E}" type="pres">
      <dgm:prSet presAssocID="{2570BEAF-6E77-47E9-8998-5BABD4416B31}" presName="parentLin" presStyleCnt="0"/>
      <dgm:spPr/>
    </dgm:pt>
    <dgm:pt modelId="{BDB5D6EA-396C-408D-800B-325F3249B323}" type="pres">
      <dgm:prSet presAssocID="{2570BEAF-6E77-47E9-8998-5BABD4416B31}" presName="parentLeftMargin" presStyleLbl="node1" presStyleIdx="1" presStyleCnt="3"/>
      <dgm:spPr/>
    </dgm:pt>
    <dgm:pt modelId="{AD042AC3-5461-42CD-81F2-3B0F469C2F80}" type="pres">
      <dgm:prSet presAssocID="{2570BEAF-6E77-47E9-8998-5BABD4416B3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88C8EE1-EA4B-46B9-B7DC-925992A1F2A3}" type="pres">
      <dgm:prSet presAssocID="{2570BEAF-6E77-47E9-8998-5BABD4416B31}" presName="negativeSpace" presStyleCnt="0"/>
      <dgm:spPr/>
    </dgm:pt>
    <dgm:pt modelId="{55726B05-1837-46FD-BD4F-8D5923D8EC43}" type="pres">
      <dgm:prSet presAssocID="{2570BEAF-6E77-47E9-8998-5BABD4416B3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9F39608-E4D4-45E2-AE82-B27096C9C901}" type="presOf" srcId="{2570BEAF-6E77-47E9-8998-5BABD4416B31}" destId="{AD042AC3-5461-42CD-81F2-3B0F469C2F80}" srcOrd="1" destOrd="0" presId="urn:microsoft.com/office/officeart/2005/8/layout/list1"/>
    <dgm:cxn modelId="{14EAF418-6BD5-423A-BEE2-13534DBB1549}" type="presOf" srcId="{F0FD91E4-3CA5-45DF-AA03-CF347CE50AE3}" destId="{7FD71BF2-BFD1-4FCC-9057-FFF5D62C1316}" srcOrd="0" destOrd="0" presId="urn:microsoft.com/office/officeart/2005/8/layout/list1"/>
    <dgm:cxn modelId="{FC5D2828-9FAE-4909-B493-6AD6FE32CCD8}" srcId="{F0FD91E4-3CA5-45DF-AA03-CF347CE50AE3}" destId="{2570BEAF-6E77-47E9-8998-5BABD4416B31}" srcOrd="2" destOrd="0" parTransId="{5DE6A26F-7828-4CE5-BADE-A6257748762B}" sibTransId="{4147388B-24A9-4521-A1C2-2A79B0F077C6}"/>
    <dgm:cxn modelId="{EF477E2E-33AF-4B25-9262-196FDF1442E1}" srcId="{F0FD91E4-3CA5-45DF-AA03-CF347CE50AE3}" destId="{FCE99C44-82A2-4615-BB81-9504CCE34519}" srcOrd="0" destOrd="0" parTransId="{CF3B96C4-A8FB-4574-934A-8947A4693F4F}" sibTransId="{2AC56CBD-E95C-4815-BFEE-A9E252BEC0FE}"/>
    <dgm:cxn modelId="{178CD135-4C73-495A-89A0-B0709EC4148A}" type="presOf" srcId="{C07A91BE-4E02-47BB-A9FF-DAADDE1B22C5}" destId="{9F187ADB-03FE-4C04-BE5E-3E3141BE71E3}" srcOrd="0" destOrd="0" presId="urn:microsoft.com/office/officeart/2005/8/layout/list1"/>
    <dgm:cxn modelId="{7F66753E-452E-4CC0-99A6-E54CD55525E5}" type="presOf" srcId="{C07A91BE-4E02-47BB-A9FF-DAADDE1B22C5}" destId="{47455600-0CF3-4E8E-8CF0-2D2DFEFE5270}" srcOrd="1" destOrd="0" presId="urn:microsoft.com/office/officeart/2005/8/layout/list1"/>
    <dgm:cxn modelId="{3673AD53-1A32-4015-9DD2-C5726AC7A698}" type="presOf" srcId="{2570BEAF-6E77-47E9-8998-5BABD4416B31}" destId="{BDB5D6EA-396C-408D-800B-325F3249B323}" srcOrd="0" destOrd="0" presId="urn:microsoft.com/office/officeart/2005/8/layout/list1"/>
    <dgm:cxn modelId="{47E463D1-CF2C-451C-B289-F13501EF6677}" type="presOf" srcId="{FCE99C44-82A2-4615-BB81-9504CCE34519}" destId="{5F8D9ACC-6B51-49D6-A6C1-2A5B601EA56F}" srcOrd="1" destOrd="0" presId="urn:microsoft.com/office/officeart/2005/8/layout/list1"/>
    <dgm:cxn modelId="{2B1D73FA-D2DD-49B8-836D-12DA5A29982E}" srcId="{F0FD91E4-3CA5-45DF-AA03-CF347CE50AE3}" destId="{C07A91BE-4E02-47BB-A9FF-DAADDE1B22C5}" srcOrd="1" destOrd="0" parTransId="{57465C93-7828-4FC1-B915-8BFECD2B6AE9}" sibTransId="{868C00B9-184E-4C68-BA76-5CA7476BA2F0}"/>
    <dgm:cxn modelId="{1276A0FE-81F6-4B1C-A76F-C0E0ED0F0D82}" type="presOf" srcId="{FCE99C44-82A2-4615-BB81-9504CCE34519}" destId="{473CC021-CC3E-4877-AF52-1257E81EDB10}" srcOrd="0" destOrd="0" presId="urn:microsoft.com/office/officeart/2005/8/layout/list1"/>
    <dgm:cxn modelId="{835D92CB-B526-422A-B124-EA13C7EE66E6}" type="presParOf" srcId="{7FD71BF2-BFD1-4FCC-9057-FFF5D62C1316}" destId="{7B543624-92AC-43AE-84BE-F03A4748B4D9}" srcOrd="0" destOrd="0" presId="urn:microsoft.com/office/officeart/2005/8/layout/list1"/>
    <dgm:cxn modelId="{A7568A8E-389E-4EA2-97D2-33F1FBB7C2D1}" type="presParOf" srcId="{7B543624-92AC-43AE-84BE-F03A4748B4D9}" destId="{473CC021-CC3E-4877-AF52-1257E81EDB10}" srcOrd="0" destOrd="0" presId="urn:microsoft.com/office/officeart/2005/8/layout/list1"/>
    <dgm:cxn modelId="{E830512D-A0B3-4471-B90D-93D86A312283}" type="presParOf" srcId="{7B543624-92AC-43AE-84BE-F03A4748B4D9}" destId="{5F8D9ACC-6B51-49D6-A6C1-2A5B601EA56F}" srcOrd="1" destOrd="0" presId="urn:microsoft.com/office/officeart/2005/8/layout/list1"/>
    <dgm:cxn modelId="{829CA359-5536-4933-9DDB-AC9B162A834F}" type="presParOf" srcId="{7FD71BF2-BFD1-4FCC-9057-FFF5D62C1316}" destId="{1FF46127-8F37-4170-AEC2-25C4FCA9AE10}" srcOrd="1" destOrd="0" presId="urn:microsoft.com/office/officeart/2005/8/layout/list1"/>
    <dgm:cxn modelId="{88558F58-EB5B-446A-9D91-739683AACB16}" type="presParOf" srcId="{7FD71BF2-BFD1-4FCC-9057-FFF5D62C1316}" destId="{CE4B62EA-2B03-4E99-8C19-92BD132F6544}" srcOrd="2" destOrd="0" presId="urn:microsoft.com/office/officeart/2005/8/layout/list1"/>
    <dgm:cxn modelId="{4763C4BF-7FCA-4F82-B639-2A3EAE85D7CD}" type="presParOf" srcId="{7FD71BF2-BFD1-4FCC-9057-FFF5D62C1316}" destId="{6F1313FE-0E66-44C3-AD3E-7AF358E81686}" srcOrd="3" destOrd="0" presId="urn:microsoft.com/office/officeart/2005/8/layout/list1"/>
    <dgm:cxn modelId="{F31A9B31-9E65-4CF7-A97E-8ACF8998FD45}" type="presParOf" srcId="{7FD71BF2-BFD1-4FCC-9057-FFF5D62C1316}" destId="{40D6D9A9-0DEA-4DF1-95BE-4B34A3D45F83}" srcOrd="4" destOrd="0" presId="urn:microsoft.com/office/officeart/2005/8/layout/list1"/>
    <dgm:cxn modelId="{15393DDE-A13F-420B-9945-F8CEF118F7E2}" type="presParOf" srcId="{40D6D9A9-0DEA-4DF1-95BE-4B34A3D45F83}" destId="{9F187ADB-03FE-4C04-BE5E-3E3141BE71E3}" srcOrd="0" destOrd="0" presId="urn:microsoft.com/office/officeart/2005/8/layout/list1"/>
    <dgm:cxn modelId="{30791A7B-4B5C-4BBD-906E-F253C5F3B43B}" type="presParOf" srcId="{40D6D9A9-0DEA-4DF1-95BE-4B34A3D45F83}" destId="{47455600-0CF3-4E8E-8CF0-2D2DFEFE5270}" srcOrd="1" destOrd="0" presId="urn:microsoft.com/office/officeart/2005/8/layout/list1"/>
    <dgm:cxn modelId="{AB52692A-57E2-454A-A86A-703B37303A2A}" type="presParOf" srcId="{7FD71BF2-BFD1-4FCC-9057-FFF5D62C1316}" destId="{D1F0B92E-7BE1-49B9-BE0F-E454198321D2}" srcOrd="5" destOrd="0" presId="urn:microsoft.com/office/officeart/2005/8/layout/list1"/>
    <dgm:cxn modelId="{7650C48A-192F-46D1-90E4-FB3AAE93B6BA}" type="presParOf" srcId="{7FD71BF2-BFD1-4FCC-9057-FFF5D62C1316}" destId="{0BE45F72-9AC6-4F8A-98F5-BB8EB5F97AB6}" srcOrd="6" destOrd="0" presId="urn:microsoft.com/office/officeart/2005/8/layout/list1"/>
    <dgm:cxn modelId="{76677B81-9EE9-48A2-8966-D090D35D288E}" type="presParOf" srcId="{7FD71BF2-BFD1-4FCC-9057-FFF5D62C1316}" destId="{404A499C-8080-4F3A-B972-7DADF6157887}" srcOrd="7" destOrd="0" presId="urn:microsoft.com/office/officeart/2005/8/layout/list1"/>
    <dgm:cxn modelId="{547D0E11-1E47-457C-803D-F7F2EABCBB93}" type="presParOf" srcId="{7FD71BF2-BFD1-4FCC-9057-FFF5D62C1316}" destId="{605993A1-6B17-4E77-B33C-698182B1A93E}" srcOrd="8" destOrd="0" presId="urn:microsoft.com/office/officeart/2005/8/layout/list1"/>
    <dgm:cxn modelId="{399C3149-4AC0-4D49-B92C-7EF367959B5A}" type="presParOf" srcId="{605993A1-6B17-4E77-B33C-698182B1A93E}" destId="{BDB5D6EA-396C-408D-800B-325F3249B323}" srcOrd="0" destOrd="0" presId="urn:microsoft.com/office/officeart/2005/8/layout/list1"/>
    <dgm:cxn modelId="{186C48CE-5544-456B-BE3F-D649AF5565DD}" type="presParOf" srcId="{605993A1-6B17-4E77-B33C-698182B1A93E}" destId="{AD042AC3-5461-42CD-81F2-3B0F469C2F80}" srcOrd="1" destOrd="0" presId="urn:microsoft.com/office/officeart/2005/8/layout/list1"/>
    <dgm:cxn modelId="{DDFC20E1-5784-4F81-8C58-A41F01D4278F}" type="presParOf" srcId="{7FD71BF2-BFD1-4FCC-9057-FFF5D62C1316}" destId="{988C8EE1-EA4B-46B9-B7DC-925992A1F2A3}" srcOrd="9" destOrd="0" presId="urn:microsoft.com/office/officeart/2005/8/layout/list1"/>
    <dgm:cxn modelId="{8F4C67D5-78CC-48B9-BFC6-37601FE7ADAB}" type="presParOf" srcId="{7FD71BF2-BFD1-4FCC-9057-FFF5D62C1316}" destId="{55726B05-1837-46FD-BD4F-8D5923D8EC4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FCE99C44-82A2-4615-BB81-9504CCE34519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送件</a:t>
          </a:r>
        </a:p>
      </dgm:t>
    </dgm:pt>
    <dgm:pt modelId="{CF3B96C4-A8FB-4574-934A-8947A4693F4F}" type="par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2AC56CBD-E95C-4815-BFEE-A9E252BEC0FE}" type="sib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C07A91BE-4E02-47BB-A9FF-DAADDE1B22C5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退回</a:t>
          </a:r>
          <a:r>
            <a:rPr lang="en-US" altLang="zh-TW" b="1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指定人員</a:t>
          </a:r>
          <a:r>
            <a:rPr lang="en-US" altLang="zh-TW" b="1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7465C93-7828-4FC1-B915-8BFECD2B6AE9}" type="par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868C00B9-184E-4C68-BA76-5CA7476BA2F0}" type="sib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7FD71BF2-BFD1-4FCC-9057-FFF5D62C1316}" type="pres">
      <dgm:prSet presAssocID="{F0FD91E4-3CA5-45DF-AA03-CF347CE50AE3}" presName="linear" presStyleCnt="0">
        <dgm:presLayoutVars>
          <dgm:dir/>
          <dgm:animLvl val="lvl"/>
          <dgm:resizeHandles val="exact"/>
        </dgm:presLayoutVars>
      </dgm:prSet>
      <dgm:spPr/>
    </dgm:pt>
    <dgm:pt modelId="{7B543624-92AC-43AE-84BE-F03A4748B4D9}" type="pres">
      <dgm:prSet presAssocID="{FCE99C44-82A2-4615-BB81-9504CCE34519}" presName="parentLin" presStyleCnt="0"/>
      <dgm:spPr/>
    </dgm:pt>
    <dgm:pt modelId="{473CC021-CC3E-4877-AF52-1257E81EDB10}" type="pres">
      <dgm:prSet presAssocID="{FCE99C44-82A2-4615-BB81-9504CCE34519}" presName="parentLeftMargin" presStyleLbl="node1" presStyleIdx="0" presStyleCnt="2"/>
      <dgm:spPr/>
    </dgm:pt>
    <dgm:pt modelId="{5F8D9ACC-6B51-49D6-A6C1-2A5B601EA56F}" type="pres">
      <dgm:prSet presAssocID="{FCE99C44-82A2-4615-BB81-9504CCE3451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FF46127-8F37-4170-AEC2-25C4FCA9AE10}" type="pres">
      <dgm:prSet presAssocID="{FCE99C44-82A2-4615-BB81-9504CCE34519}" presName="negativeSpace" presStyleCnt="0"/>
      <dgm:spPr/>
    </dgm:pt>
    <dgm:pt modelId="{CE4B62EA-2B03-4E99-8C19-92BD132F6544}" type="pres">
      <dgm:prSet presAssocID="{FCE99C44-82A2-4615-BB81-9504CCE34519}" presName="childText" presStyleLbl="conFgAcc1" presStyleIdx="0" presStyleCnt="2">
        <dgm:presLayoutVars>
          <dgm:bulletEnabled val="1"/>
        </dgm:presLayoutVars>
      </dgm:prSet>
      <dgm:spPr/>
    </dgm:pt>
    <dgm:pt modelId="{6F1313FE-0E66-44C3-AD3E-7AF358E81686}" type="pres">
      <dgm:prSet presAssocID="{2AC56CBD-E95C-4815-BFEE-A9E252BEC0FE}" presName="spaceBetweenRectangles" presStyleCnt="0"/>
      <dgm:spPr/>
    </dgm:pt>
    <dgm:pt modelId="{40D6D9A9-0DEA-4DF1-95BE-4B34A3D45F83}" type="pres">
      <dgm:prSet presAssocID="{C07A91BE-4E02-47BB-A9FF-DAADDE1B22C5}" presName="parentLin" presStyleCnt="0"/>
      <dgm:spPr/>
    </dgm:pt>
    <dgm:pt modelId="{9F187ADB-03FE-4C04-BE5E-3E3141BE71E3}" type="pres">
      <dgm:prSet presAssocID="{C07A91BE-4E02-47BB-A9FF-DAADDE1B22C5}" presName="parentLeftMargin" presStyleLbl="node1" presStyleIdx="0" presStyleCnt="2"/>
      <dgm:spPr/>
    </dgm:pt>
    <dgm:pt modelId="{47455600-0CF3-4E8E-8CF0-2D2DFEFE5270}" type="pres">
      <dgm:prSet presAssocID="{C07A91BE-4E02-47BB-A9FF-DAADDE1B22C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1F0B92E-7BE1-49B9-BE0F-E454198321D2}" type="pres">
      <dgm:prSet presAssocID="{C07A91BE-4E02-47BB-A9FF-DAADDE1B22C5}" presName="negativeSpace" presStyleCnt="0"/>
      <dgm:spPr/>
    </dgm:pt>
    <dgm:pt modelId="{0BE45F72-9AC6-4F8A-98F5-BB8EB5F97AB6}" type="pres">
      <dgm:prSet presAssocID="{C07A91BE-4E02-47BB-A9FF-DAADDE1B22C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F477E2E-33AF-4B25-9262-196FDF1442E1}" srcId="{F0FD91E4-3CA5-45DF-AA03-CF347CE50AE3}" destId="{FCE99C44-82A2-4615-BB81-9504CCE34519}" srcOrd="0" destOrd="0" parTransId="{CF3B96C4-A8FB-4574-934A-8947A4693F4F}" sibTransId="{2AC56CBD-E95C-4815-BFEE-A9E252BEC0FE}"/>
    <dgm:cxn modelId="{8C5A7638-B22D-45C3-ABEC-8320BE071051}" type="presOf" srcId="{FCE99C44-82A2-4615-BB81-9504CCE34519}" destId="{5F8D9ACC-6B51-49D6-A6C1-2A5B601EA56F}" srcOrd="1" destOrd="0" presId="urn:microsoft.com/office/officeart/2005/8/layout/list1"/>
    <dgm:cxn modelId="{F9BA4563-F7C6-4DFC-AD12-43EA3184A7D8}" type="presOf" srcId="{FCE99C44-82A2-4615-BB81-9504CCE34519}" destId="{473CC021-CC3E-4877-AF52-1257E81EDB10}" srcOrd="0" destOrd="0" presId="urn:microsoft.com/office/officeart/2005/8/layout/list1"/>
    <dgm:cxn modelId="{7691ADD0-3C09-4632-8320-A9CFC8328A74}" type="presOf" srcId="{F0FD91E4-3CA5-45DF-AA03-CF347CE50AE3}" destId="{7FD71BF2-BFD1-4FCC-9057-FFF5D62C1316}" srcOrd="0" destOrd="0" presId="urn:microsoft.com/office/officeart/2005/8/layout/list1"/>
    <dgm:cxn modelId="{C0A9FFDB-74F0-43E5-980B-4A2DBEA11E8C}" type="presOf" srcId="{C07A91BE-4E02-47BB-A9FF-DAADDE1B22C5}" destId="{9F187ADB-03FE-4C04-BE5E-3E3141BE71E3}" srcOrd="0" destOrd="0" presId="urn:microsoft.com/office/officeart/2005/8/layout/list1"/>
    <dgm:cxn modelId="{2B1D73FA-D2DD-49B8-836D-12DA5A29982E}" srcId="{F0FD91E4-3CA5-45DF-AA03-CF347CE50AE3}" destId="{C07A91BE-4E02-47BB-A9FF-DAADDE1B22C5}" srcOrd="1" destOrd="0" parTransId="{57465C93-7828-4FC1-B915-8BFECD2B6AE9}" sibTransId="{868C00B9-184E-4C68-BA76-5CA7476BA2F0}"/>
    <dgm:cxn modelId="{C2EE2CFC-CE04-4F14-B123-0E2C0D6DCF9D}" type="presOf" srcId="{C07A91BE-4E02-47BB-A9FF-DAADDE1B22C5}" destId="{47455600-0CF3-4E8E-8CF0-2D2DFEFE5270}" srcOrd="1" destOrd="0" presId="urn:microsoft.com/office/officeart/2005/8/layout/list1"/>
    <dgm:cxn modelId="{0EC279F4-9744-4A68-AECF-EF5ED282BBF9}" type="presParOf" srcId="{7FD71BF2-BFD1-4FCC-9057-FFF5D62C1316}" destId="{7B543624-92AC-43AE-84BE-F03A4748B4D9}" srcOrd="0" destOrd="0" presId="urn:microsoft.com/office/officeart/2005/8/layout/list1"/>
    <dgm:cxn modelId="{EC2402B0-5B96-453A-9432-1D41FE266AD5}" type="presParOf" srcId="{7B543624-92AC-43AE-84BE-F03A4748B4D9}" destId="{473CC021-CC3E-4877-AF52-1257E81EDB10}" srcOrd="0" destOrd="0" presId="urn:microsoft.com/office/officeart/2005/8/layout/list1"/>
    <dgm:cxn modelId="{34D1670C-7F7E-4449-94B7-E349ABD22CBF}" type="presParOf" srcId="{7B543624-92AC-43AE-84BE-F03A4748B4D9}" destId="{5F8D9ACC-6B51-49D6-A6C1-2A5B601EA56F}" srcOrd="1" destOrd="0" presId="urn:microsoft.com/office/officeart/2005/8/layout/list1"/>
    <dgm:cxn modelId="{70442737-77BE-4641-AD38-D2996809D5FB}" type="presParOf" srcId="{7FD71BF2-BFD1-4FCC-9057-FFF5D62C1316}" destId="{1FF46127-8F37-4170-AEC2-25C4FCA9AE10}" srcOrd="1" destOrd="0" presId="urn:microsoft.com/office/officeart/2005/8/layout/list1"/>
    <dgm:cxn modelId="{ACCF03A1-2831-4409-95B9-2C086AF2D49F}" type="presParOf" srcId="{7FD71BF2-BFD1-4FCC-9057-FFF5D62C1316}" destId="{CE4B62EA-2B03-4E99-8C19-92BD132F6544}" srcOrd="2" destOrd="0" presId="urn:microsoft.com/office/officeart/2005/8/layout/list1"/>
    <dgm:cxn modelId="{DBA262EE-3755-4F79-BDFA-EB008E7750F9}" type="presParOf" srcId="{7FD71BF2-BFD1-4FCC-9057-FFF5D62C1316}" destId="{6F1313FE-0E66-44C3-AD3E-7AF358E81686}" srcOrd="3" destOrd="0" presId="urn:microsoft.com/office/officeart/2005/8/layout/list1"/>
    <dgm:cxn modelId="{02AFF8AE-90C0-491B-9096-35419E2ABC5C}" type="presParOf" srcId="{7FD71BF2-BFD1-4FCC-9057-FFF5D62C1316}" destId="{40D6D9A9-0DEA-4DF1-95BE-4B34A3D45F83}" srcOrd="4" destOrd="0" presId="urn:microsoft.com/office/officeart/2005/8/layout/list1"/>
    <dgm:cxn modelId="{C34C1B3E-6FBF-47C4-BFEF-F9818D3E0574}" type="presParOf" srcId="{40D6D9A9-0DEA-4DF1-95BE-4B34A3D45F83}" destId="{9F187ADB-03FE-4C04-BE5E-3E3141BE71E3}" srcOrd="0" destOrd="0" presId="urn:microsoft.com/office/officeart/2005/8/layout/list1"/>
    <dgm:cxn modelId="{FCD32F0B-582B-4949-8202-A17D573AD2CA}" type="presParOf" srcId="{40D6D9A9-0DEA-4DF1-95BE-4B34A3D45F83}" destId="{47455600-0CF3-4E8E-8CF0-2D2DFEFE5270}" srcOrd="1" destOrd="0" presId="urn:microsoft.com/office/officeart/2005/8/layout/list1"/>
    <dgm:cxn modelId="{848AB597-CEFA-4C5F-BD57-71090CC2ADAC}" type="presParOf" srcId="{7FD71BF2-BFD1-4FCC-9057-FFF5D62C1316}" destId="{D1F0B92E-7BE1-49B9-BE0F-E454198321D2}" srcOrd="5" destOrd="0" presId="urn:microsoft.com/office/officeart/2005/8/layout/list1"/>
    <dgm:cxn modelId="{6DF11A01-E493-4681-9729-D344470026AA}" type="presParOf" srcId="{7FD71BF2-BFD1-4FCC-9057-FFF5D62C1316}" destId="{0BE45F72-9AC6-4F8A-98F5-BB8EB5F97AB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FCE99C44-82A2-4615-BB81-9504CCE34519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送件</a:t>
          </a:r>
        </a:p>
      </dgm:t>
    </dgm:pt>
    <dgm:pt modelId="{CF3B96C4-A8FB-4574-934A-8947A4693F4F}" type="par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2AC56CBD-E95C-4815-BFEE-A9E252BEC0FE}" type="sib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C07A91BE-4E02-47BB-A9FF-DAADDE1B22C5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退回</a:t>
          </a:r>
          <a:r>
            <a:rPr lang="en-US" altLang="zh-TW" b="1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指定人員</a:t>
          </a:r>
          <a:r>
            <a:rPr lang="en-US" altLang="zh-TW" b="1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endParaRPr lang="zh-TW" altLang="en-US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7465C93-7828-4FC1-B915-8BFECD2B6AE9}" type="par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868C00B9-184E-4C68-BA76-5CA7476BA2F0}" type="sib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B67CDD50-F274-404F-A0F3-971A62DC79A3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追蹤公文</a:t>
          </a:r>
        </a:p>
      </dgm:t>
    </dgm:pt>
    <dgm:pt modelId="{5CA6F07E-4C08-487F-BD47-9942D2CB73FA}" type="parTrans" cxnId="{EC86E99A-2B4A-4FB4-B168-C1E63B3D77A7}">
      <dgm:prSet/>
      <dgm:spPr/>
      <dgm:t>
        <a:bodyPr/>
        <a:lstStyle/>
        <a:p>
          <a:endParaRPr lang="zh-TW" altLang="en-US"/>
        </a:p>
      </dgm:t>
    </dgm:pt>
    <dgm:pt modelId="{4295B69D-05D4-4B00-B347-0808A86A5D3B}" type="sibTrans" cxnId="{EC86E99A-2B4A-4FB4-B168-C1E63B3D77A7}">
      <dgm:prSet/>
      <dgm:spPr/>
      <dgm:t>
        <a:bodyPr/>
        <a:lstStyle/>
        <a:p>
          <a:endParaRPr lang="zh-TW" altLang="en-US"/>
        </a:p>
      </dgm:t>
    </dgm:pt>
    <dgm:pt modelId="{7FD71BF2-BFD1-4FCC-9057-FFF5D62C1316}" type="pres">
      <dgm:prSet presAssocID="{F0FD91E4-3CA5-45DF-AA03-CF347CE50AE3}" presName="linear" presStyleCnt="0">
        <dgm:presLayoutVars>
          <dgm:dir/>
          <dgm:animLvl val="lvl"/>
          <dgm:resizeHandles val="exact"/>
        </dgm:presLayoutVars>
      </dgm:prSet>
      <dgm:spPr/>
    </dgm:pt>
    <dgm:pt modelId="{7B543624-92AC-43AE-84BE-F03A4748B4D9}" type="pres">
      <dgm:prSet presAssocID="{FCE99C44-82A2-4615-BB81-9504CCE34519}" presName="parentLin" presStyleCnt="0"/>
      <dgm:spPr/>
    </dgm:pt>
    <dgm:pt modelId="{473CC021-CC3E-4877-AF52-1257E81EDB10}" type="pres">
      <dgm:prSet presAssocID="{FCE99C44-82A2-4615-BB81-9504CCE34519}" presName="parentLeftMargin" presStyleLbl="node1" presStyleIdx="0" presStyleCnt="3"/>
      <dgm:spPr/>
    </dgm:pt>
    <dgm:pt modelId="{5F8D9ACC-6B51-49D6-A6C1-2A5B601EA56F}" type="pres">
      <dgm:prSet presAssocID="{FCE99C44-82A2-4615-BB81-9504CCE3451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FF46127-8F37-4170-AEC2-25C4FCA9AE10}" type="pres">
      <dgm:prSet presAssocID="{FCE99C44-82A2-4615-BB81-9504CCE34519}" presName="negativeSpace" presStyleCnt="0"/>
      <dgm:spPr/>
    </dgm:pt>
    <dgm:pt modelId="{CE4B62EA-2B03-4E99-8C19-92BD132F6544}" type="pres">
      <dgm:prSet presAssocID="{FCE99C44-82A2-4615-BB81-9504CCE34519}" presName="childText" presStyleLbl="conFgAcc1" presStyleIdx="0" presStyleCnt="3">
        <dgm:presLayoutVars>
          <dgm:bulletEnabled val="1"/>
        </dgm:presLayoutVars>
      </dgm:prSet>
      <dgm:spPr/>
    </dgm:pt>
    <dgm:pt modelId="{6F1313FE-0E66-44C3-AD3E-7AF358E81686}" type="pres">
      <dgm:prSet presAssocID="{2AC56CBD-E95C-4815-BFEE-A9E252BEC0FE}" presName="spaceBetweenRectangles" presStyleCnt="0"/>
      <dgm:spPr/>
    </dgm:pt>
    <dgm:pt modelId="{40D6D9A9-0DEA-4DF1-95BE-4B34A3D45F83}" type="pres">
      <dgm:prSet presAssocID="{C07A91BE-4E02-47BB-A9FF-DAADDE1B22C5}" presName="parentLin" presStyleCnt="0"/>
      <dgm:spPr/>
    </dgm:pt>
    <dgm:pt modelId="{9F187ADB-03FE-4C04-BE5E-3E3141BE71E3}" type="pres">
      <dgm:prSet presAssocID="{C07A91BE-4E02-47BB-A9FF-DAADDE1B22C5}" presName="parentLeftMargin" presStyleLbl="node1" presStyleIdx="0" presStyleCnt="3"/>
      <dgm:spPr/>
    </dgm:pt>
    <dgm:pt modelId="{47455600-0CF3-4E8E-8CF0-2D2DFEFE5270}" type="pres">
      <dgm:prSet presAssocID="{C07A91BE-4E02-47BB-A9FF-DAADDE1B22C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1F0B92E-7BE1-49B9-BE0F-E454198321D2}" type="pres">
      <dgm:prSet presAssocID="{C07A91BE-4E02-47BB-A9FF-DAADDE1B22C5}" presName="negativeSpace" presStyleCnt="0"/>
      <dgm:spPr/>
    </dgm:pt>
    <dgm:pt modelId="{0BE45F72-9AC6-4F8A-98F5-BB8EB5F97AB6}" type="pres">
      <dgm:prSet presAssocID="{C07A91BE-4E02-47BB-A9FF-DAADDE1B22C5}" presName="childText" presStyleLbl="conFgAcc1" presStyleIdx="1" presStyleCnt="3">
        <dgm:presLayoutVars>
          <dgm:bulletEnabled val="1"/>
        </dgm:presLayoutVars>
      </dgm:prSet>
      <dgm:spPr/>
    </dgm:pt>
    <dgm:pt modelId="{404A499C-8080-4F3A-B972-7DADF6157887}" type="pres">
      <dgm:prSet presAssocID="{868C00B9-184E-4C68-BA76-5CA7476BA2F0}" presName="spaceBetweenRectangles" presStyleCnt="0"/>
      <dgm:spPr/>
    </dgm:pt>
    <dgm:pt modelId="{B5CB1F7C-C0BB-400E-8879-17E8A4F7BBB8}" type="pres">
      <dgm:prSet presAssocID="{B67CDD50-F274-404F-A0F3-971A62DC79A3}" presName="parentLin" presStyleCnt="0"/>
      <dgm:spPr/>
    </dgm:pt>
    <dgm:pt modelId="{1F9F6D5B-E47D-4BFE-A6D1-04AC50896BDB}" type="pres">
      <dgm:prSet presAssocID="{B67CDD50-F274-404F-A0F3-971A62DC79A3}" presName="parentLeftMargin" presStyleLbl="node1" presStyleIdx="1" presStyleCnt="3"/>
      <dgm:spPr/>
    </dgm:pt>
    <dgm:pt modelId="{D98B8057-EE6A-413D-911F-A1B7C38A6587}" type="pres">
      <dgm:prSet presAssocID="{B67CDD50-F274-404F-A0F3-971A62DC79A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1C777DA-CE4A-4E74-B4F2-FE5AD3DEC835}" type="pres">
      <dgm:prSet presAssocID="{B67CDD50-F274-404F-A0F3-971A62DC79A3}" presName="negativeSpace" presStyleCnt="0"/>
      <dgm:spPr/>
    </dgm:pt>
    <dgm:pt modelId="{F4F82287-41E4-4CBB-8351-6FB9ED4370E8}" type="pres">
      <dgm:prSet presAssocID="{B67CDD50-F274-404F-A0F3-971A62DC79A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F477E2E-33AF-4B25-9262-196FDF1442E1}" srcId="{F0FD91E4-3CA5-45DF-AA03-CF347CE50AE3}" destId="{FCE99C44-82A2-4615-BB81-9504CCE34519}" srcOrd="0" destOrd="0" parTransId="{CF3B96C4-A8FB-4574-934A-8947A4693F4F}" sibTransId="{2AC56CBD-E95C-4815-BFEE-A9E252BEC0FE}"/>
    <dgm:cxn modelId="{AB48E73B-4AAD-4C77-9E0D-DAD96A2DF0AA}" type="presOf" srcId="{FCE99C44-82A2-4615-BB81-9504CCE34519}" destId="{473CC021-CC3E-4877-AF52-1257E81EDB10}" srcOrd="0" destOrd="0" presId="urn:microsoft.com/office/officeart/2005/8/layout/list1"/>
    <dgm:cxn modelId="{D6A44053-C3EF-47C4-B659-77F3F8D65BCD}" type="presOf" srcId="{FCE99C44-82A2-4615-BB81-9504CCE34519}" destId="{5F8D9ACC-6B51-49D6-A6C1-2A5B601EA56F}" srcOrd="1" destOrd="0" presId="urn:microsoft.com/office/officeart/2005/8/layout/list1"/>
    <dgm:cxn modelId="{0849F980-14CE-4F2E-8C9A-2C4A518C362C}" type="presOf" srcId="{C07A91BE-4E02-47BB-A9FF-DAADDE1B22C5}" destId="{9F187ADB-03FE-4C04-BE5E-3E3141BE71E3}" srcOrd="0" destOrd="0" presId="urn:microsoft.com/office/officeart/2005/8/layout/list1"/>
    <dgm:cxn modelId="{093EE38F-AF80-4305-A759-A1EBFA37A909}" type="presOf" srcId="{B67CDD50-F274-404F-A0F3-971A62DC79A3}" destId="{D98B8057-EE6A-413D-911F-A1B7C38A6587}" srcOrd="1" destOrd="0" presId="urn:microsoft.com/office/officeart/2005/8/layout/list1"/>
    <dgm:cxn modelId="{4F681B97-E03A-46F3-9711-265A9D4C2255}" type="presOf" srcId="{F0FD91E4-3CA5-45DF-AA03-CF347CE50AE3}" destId="{7FD71BF2-BFD1-4FCC-9057-FFF5D62C1316}" srcOrd="0" destOrd="0" presId="urn:microsoft.com/office/officeart/2005/8/layout/list1"/>
    <dgm:cxn modelId="{EC86E99A-2B4A-4FB4-B168-C1E63B3D77A7}" srcId="{F0FD91E4-3CA5-45DF-AA03-CF347CE50AE3}" destId="{B67CDD50-F274-404F-A0F3-971A62DC79A3}" srcOrd="2" destOrd="0" parTransId="{5CA6F07E-4C08-487F-BD47-9942D2CB73FA}" sibTransId="{4295B69D-05D4-4B00-B347-0808A86A5D3B}"/>
    <dgm:cxn modelId="{239877D6-9B65-4420-8E63-5741A270E1EC}" type="presOf" srcId="{B67CDD50-F274-404F-A0F3-971A62DC79A3}" destId="{1F9F6D5B-E47D-4BFE-A6D1-04AC50896BDB}" srcOrd="0" destOrd="0" presId="urn:microsoft.com/office/officeart/2005/8/layout/list1"/>
    <dgm:cxn modelId="{74DC4FD9-7812-4425-832E-1E72A572163F}" type="presOf" srcId="{C07A91BE-4E02-47BB-A9FF-DAADDE1B22C5}" destId="{47455600-0CF3-4E8E-8CF0-2D2DFEFE5270}" srcOrd="1" destOrd="0" presId="urn:microsoft.com/office/officeart/2005/8/layout/list1"/>
    <dgm:cxn modelId="{2B1D73FA-D2DD-49B8-836D-12DA5A29982E}" srcId="{F0FD91E4-3CA5-45DF-AA03-CF347CE50AE3}" destId="{C07A91BE-4E02-47BB-A9FF-DAADDE1B22C5}" srcOrd="1" destOrd="0" parTransId="{57465C93-7828-4FC1-B915-8BFECD2B6AE9}" sibTransId="{868C00B9-184E-4C68-BA76-5CA7476BA2F0}"/>
    <dgm:cxn modelId="{93D5C563-5522-467C-8BDD-B811E5A397DA}" type="presParOf" srcId="{7FD71BF2-BFD1-4FCC-9057-FFF5D62C1316}" destId="{7B543624-92AC-43AE-84BE-F03A4748B4D9}" srcOrd="0" destOrd="0" presId="urn:microsoft.com/office/officeart/2005/8/layout/list1"/>
    <dgm:cxn modelId="{B9E18DA5-21C2-4926-A171-63D3CC01E353}" type="presParOf" srcId="{7B543624-92AC-43AE-84BE-F03A4748B4D9}" destId="{473CC021-CC3E-4877-AF52-1257E81EDB10}" srcOrd="0" destOrd="0" presId="urn:microsoft.com/office/officeart/2005/8/layout/list1"/>
    <dgm:cxn modelId="{BF58A768-288F-4B15-90A1-32360147BBA6}" type="presParOf" srcId="{7B543624-92AC-43AE-84BE-F03A4748B4D9}" destId="{5F8D9ACC-6B51-49D6-A6C1-2A5B601EA56F}" srcOrd="1" destOrd="0" presId="urn:microsoft.com/office/officeart/2005/8/layout/list1"/>
    <dgm:cxn modelId="{9DFA2A63-7660-40FB-A16B-72A7E80F45D7}" type="presParOf" srcId="{7FD71BF2-BFD1-4FCC-9057-FFF5D62C1316}" destId="{1FF46127-8F37-4170-AEC2-25C4FCA9AE10}" srcOrd="1" destOrd="0" presId="urn:microsoft.com/office/officeart/2005/8/layout/list1"/>
    <dgm:cxn modelId="{2C7DD933-C1E3-48D3-8532-1D015C016A0D}" type="presParOf" srcId="{7FD71BF2-BFD1-4FCC-9057-FFF5D62C1316}" destId="{CE4B62EA-2B03-4E99-8C19-92BD132F6544}" srcOrd="2" destOrd="0" presId="urn:microsoft.com/office/officeart/2005/8/layout/list1"/>
    <dgm:cxn modelId="{098CDB5D-96C1-4274-AA00-A5672B38937D}" type="presParOf" srcId="{7FD71BF2-BFD1-4FCC-9057-FFF5D62C1316}" destId="{6F1313FE-0E66-44C3-AD3E-7AF358E81686}" srcOrd="3" destOrd="0" presId="urn:microsoft.com/office/officeart/2005/8/layout/list1"/>
    <dgm:cxn modelId="{9615A78C-5AB2-4ECA-9ADC-5BF46F6C756F}" type="presParOf" srcId="{7FD71BF2-BFD1-4FCC-9057-FFF5D62C1316}" destId="{40D6D9A9-0DEA-4DF1-95BE-4B34A3D45F83}" srcOrd="4" destOrd="0" presId="urn:microsoft.com/office/officeart/2005/8/layout/list1"/>
    <dgm:cxn modelId="{B7C2FC49-16BC-458D-8A3B-6D9817E3AEAF}" type="presParOf" srcId="{40D6D9A9-0DEA-4DF1-95BE-4B34A3D45F83}" destId="{9F187ADB-03FE-4C04-BE5E-3E3141BE71E3}" srcOrd="0" destOrd="0" presId="urn:microsoft.com/office/officeart/2005/8/layout/list1"/>
    <dgm:cxn modelId="{E9D88B22-4C09-422A-B11B-B2CA127358BC}" type="presParOf" srcId="{40D6D9A9-0DEA-4DF1-95BE-4B34A3D45F83}" destId="{47455600-0CF3-4E8E-8CF0-2D2DFEFE5270}" srcOrd="1" destOrd="0" presId="urn:microsoft.com/office/officeart/2005/8/layout/list1"/>
    <dgm:cxn modelId="{CCDEB9F6-5A1B-41A1-A488-6880FF0F411C}" type="presParOf" srcId="{7FD71BF2-BFD1-4FCC-9057-FFF5D62C1316}" destId="{D1F0B92E-7BE1-49B9-BE0F-E454198321D2}" srcOrd="5" destOrd="0" presId="urn:microsoft.com/office/officeart/2005/8/layout/list1"/>
    <dgm:cxn modelId="{F33C69E1-99CC-430A-BC0A-C4F9B84CE613}" type="presParOf" srcId="{7FD71BF2-BFD1-4FCC-9057-FFF5D62C1316}" destId="{0BE45F72-9AC6-4F8A-98F5-BB8EB5F97AB6}" srcOrd="6" destOrd="0" presId="urn:microsoft.com/office/officeart/2005/8/layout/list1"/>
    <dgm:cxn modelId="{B63C8673-8114-4EDB-B5AB-41C4D489EF6A}" type="presParOf" srcId="{7FD71BF2-BFD1-4FCC-9057-FFF5D62C1316}" destId="{404A499C-8080-4F3A-B972-7DADF6157887}" srcOrd="7" destOrd="0" presId="urn:microsoft.com/office/officeart/2005/8/layout/list1"/>
    <dgm:cxn modelId="{774066CB-B621-48F1-BD0C-A4AF3EC18592}" type="presParOf" srcId="{7FD71BF2-BFD1-4FCC-9057-FFF5D62C1316}" destId="{B5CB1F7C-C0BB-400E-8879-17E8A4F7BBB8}" srcOrd="8" destOrd="0" presId="urn:microsoft.com/office/officeart/2005/8/layout/list1"/>
    <dgm:cxn modelId="{B685017E-E65F-465E-8E0C-250793F346F0}" type="presParOf" srcId="{B5CB1F7C-C0BB-400E-8879-17E8A4F7BBB8}" destId="{1F9F6D5B-E47D-4BFE-A6D1-04AC50896BDB}" srcOrd="0" destOrd="0" presId="urn:microsoft.com/office/officeart/2005/8/layout/list1"/>
    <dgm:cxn modelId="{9D10F539-5E60-428E-BCC6-8E09BE56FEB9}" type="presParOf" srcId="{B5CB1F7C-C0BB-400E-8879-17E8A4F7BBB8}" destId="{D98B8057-EE6A-413D-911F-A1B7C38A6587}" srcOrd="1" destOrd="0" presId="urn:microsoft.com/office/officeart/2005/8/layout/list1"/>
    <dgm:cxn modelId="{DE9A0F77-9B04-4946-B1BA-CCB8D4E063DA}" type="presParOf" srcId="{7FD71BF2-BFD1-4FCC-9057-FFF5D62C1316}" destId="{11C777DA-CE4A-4E74-B4F2-FE5AD3DEC835}" srcOrd="9" destOrd="0" presId="urn:microsoft.com/office/officeart/2005/8/layout/list1"/>
    <dgm:cxn modelId="{17704E5F-B813-4129-A237-FC88DD702884}" type="presParOf" srcId="{7FD71BF2-BFD1-4FCC-9057-FFF5D62C1316}" destId="{F4F82287-41E4-4CBB-8351-6FB9ED4370E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5/8/layout/list1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FCE99C44-82A2-4615-BB81-9504CCE34519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送件</a:t>
          </a:r>
        </a:p>
      </dgm:t>
    </dgm:pt>
    <dgm:pt modelId="{CF3B96C4-A8FB-4574-934A-8947A4693F4F}" type="par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2AC56CBD-E95C-4815-BFEE-A9E252BEC0FE}" type="sibTrans" cxnId="{EF477E2E-33AF-4B25-9262-196FDF1442E1}">
      <dgm:prSet/>
      <dgm:spPr/>
      <dgm:t>
        <a:bodyPr/>
        <a:lstStyle/>
        <a:p>
          <a:endParaRPr lang="zh-TW" altLang="en-US"/>
        </a:p>
      </dgm:t>
    </dgm:pt>
    <dgm:pt modelId="{C07A91BE-4E02-47BB-A9FF-DAADDE1B22C5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傳閱</a:t>
          </a:r>
        </a:p>
      </dgm:t>
    </dgm:pt>
    <dgm:pt modelId="{57465C93-7828-4FC1-B915-8BFECD2B6AE9}" type="par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868C00B9-184E-4C68-BA76-5CA7476BA2F0}" type="sibTrans" cxnId="{2B1D73FA-D2DD-49B8-836D-12DA5A29982E}">
      <dgm:prSet/>
      <dgm:spPr/>
      <dgm:t>
        <a:bodyPr/>
        <a:lstStyle/>
        <a:p>
          <a:endParaRPr lang="zh-TW" altLang="en-US"/>
        </a:p>
      </dgm:t>
    </dgm:pt>
    <dgm:pt modelId="{9736581D-4DE9-4688-B919-894CB7503307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追蹤公文</a:t>
          </a:r>
        </a:p>
      </dgm:t>
    </dgm:pt>
    <dgm:pt modelId="{97D68123-3C78-4E8A-A343-5A8F48C677CD}" type="parTrans" cxnId="{9AF2F7C5-FE62-4FBD-84E4-8E7493A9E673}">
      <dgm:prSet/>
      <dgm:spPr/>
    </dgm:pt>
    <dgm:pt modelId="{EB9F1CDE-6FAA-43A3-B00E-BBDACCB4046D}" type="sibTrans" cxnId="{9AF2F7C5-FE62-4FBD-84E4-8E7493A9E673}">
      <dgm:prSet/>
      <dgm:spPr/>
    </dgm:pt>
    <dgm:pt modelId="{C4FB56A3-6544-4872-9561-AB9DECEA391B}">
      <dgm:prSet/>
      <dgm:spPr/>
      <dgm:t>
        <a:bodyPr/>
        <a:lstStyle/>
        <a:p>
          <a:r>
            <a:rPr lang="zh-TW" altLang="en-US" b="1" dirty="0">
              <a:solidFill>
                <a:schemeClr val="tx1">
                  <a:lumMod val="85000"/>
                  <a:lumOff val="15000"/>
                </a:schemeClr>
              </a:solidFill>
            </a:rPr>
            <a:t>加入列管</a:t>
          </a:r>
        </a:p>
      </dgm:t>
    </dgm:pt>
    <dgm:pt modelId="{D0A64B26-F730-4477-9902-3B6EF067AE91}" type="parTrans" cxnId="{68C726B4-3E40-4864-BEEA-C5A15D8BB4D7}">
      <dgm:prSet/>
      <dgm:spPr/>
    </dgm:pt>
    <dgm:pt modelId="{A6CF3BAB-1141-43F2-991A-4EE646D2C7F5}" type="sibTrans" cxnId="{68C726B4-3E40-4864-BEEA-C5A15D8BB4D7}">
      <dgm:prSet/>
      <dgm:spPr/>
    </dgm:pt>
    <dgm:pt modelId="{7FD71BF2-BFD1-4FCC-9057-FFF5D62C1316}" type="pres">
      <dgm:prSet presAssocID="{F0FD91E4-3CA5-45DF-AA03-CF347CE50AE3}" presName="linear" presStyleCnt="0">
        <dgm:presLayoutVars>
          <dgm:dir/>
          <dgm:animLvl val="lvl"/>
          <dgm:resizeHandles val="exact"/>
        </dgm:presLayoutVars>
      </dgm:prSet>
      <dgm:spPr/>
    </dgm:pt>
    <dgm:pt modelId="{7B543624-92AC-43AE-84BE-F03A4748B4D9}" type="pres">
      <dgm:prSet presAssocID="{FCE99C44-82A2-4615-BB81-9504CCE34519}" presName="parentLin" presStyleCnt="0"/>
      <dgm:spPr/>
    </dgm:pt>
    <dgm:pt modelId="{473CC021-CC3E-4877-AF52-1257E81EDB10}" type="pres">
      <dgm:prSet presAssocID="{FCE99C44-82A2-4615-BB81-9504CCE34519}" presName="parentLeftMargin" presStyleLbl="node1" presStyleIdx="0" presStyleCnt="4"/>
      <dgm:spPr/>
    </dgm:pt>
    <dgm:pt modelId="{5F8D9ACC-6B51-49D6-A6C1-2A5B601EA56F}" type="pres">
      <dgm:prSet presAssocID="{FCE99C44-82A2-4615-BB81-9504CCE3451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FF46127-8F37-4170-AEC2-25C4FCA9AE10}" type="pres">
      <dgm:prSet presAssocID="{FCE99C44-82A2-4615-BB81-9504CCE34519}" presName="negativeSpace" presStyleCnt="0"/>
      <dgm:spPr/>
    </dgm:pt>
    <dgm:pt modelId="{CE4B62EA-2B03-4E99-8C19-92BD132F6544}" type="pres">
      <dgm:prSet presAssocID="{FCE99C44-82A2-4615-BB81-9504CCE34519}" presName="childText" presStyleLbl="conFgAcc1" presStyleIdx="0" presStyleCnt="4">
        <dgm:presLayoutVars>
          <dgm:bulletEnabled val="1"/>
        </dgm:presLayoutVars>
      </dgm:prSet>
      <dgm:spPr/>
    </dgm:pt>
    <dgm:pt modelId="{6F1313FE-0E66-44C3-AD3E-7AF358E81686}" type="pres">
      <dgm:prSet presAssocID="{2AC56CBD-E95C-4815-BFEE-A9E252BEC0FE}" presName="spaceBetweenRectangles" presStyleCnt="0"/>
      <dgm:spPr/>
    </dgm:pt>
    <dgm:pt modelId="{40D6D9A9-0DEA-4DF1-95BE-4B34A3D45F83}" type="pres">
      <dgm:prSet presAssocID="{C07A91BE-4E02-47BB-A9FF-DAADDE1B22C5}" presName="parentLin" presStyleCnt="0"/>
      <dgm:spPr/>
    </dgm:pt>
    <dgm:pt modelId="{9F187ADB-03FE-4C04-BE5E-3E3141BE71E3}" type="pres">
      <dgm:prSet presAssocID="{C07A91BE-4E02-47BB-A9FF-DAADDE1B22C5}" presName="parentLeftMargin" presStyleLbl="node1" presStyleIdx="0" presStyleCnt="4"/>
      <dgm:spPr/>
    </dgm:pt>
    <dgm:pt modelId="{47455600-0CF3-4E8E-8CF0-2D2DFEFE5270}" type="pres">
      <dgm:prSet presAssocID="{C07A91BE-4E02-47BB-A9FF-DAADDE1B22C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1F0B92E-7BE1-49B9-BE0F-E454198321D2}" type="pres">
      <dgm:prSet presAssocID="{C07A91BE-4E02-47BB-A9FF-DAADDE1B22C5}" presName="negativeSpace" presStyleCnt="0"/>
      <dgm:spPr/>
    </dgm:pt>
    <dgm:pt modelId="{0BE45F72-9AC6-4F8A-98F5-BB8EB5F97AB6}" type="pres">
      <dgm:prSet presAssocID="{C07A91BE-4E02-47BB-A9FF-DAADDE1B22C5}" presName="childText" presStyleLbl="conFgAcc1" presStyleIdx="1" presStyleCnt="4">
        <dgm:presLayoutVars>
          <dgm:bulletEnabled val="1"/>
        </dgm:presLayoutVars>
      </dgm:prSet>
      <dgm:spPr/>
    </dgm:pt>
    <dgm:pt modelId="{404A499C-8080-4F3A-B972-7DADF6157887}" type="pres">
      <dgm:prSet presAssocID="{868C00B9-184E-4C68-BA76-5CA7476BA2F0}" presName="spaceBetweenRectangles" presStyleCnt="0"/>
      <dgm:spPr/>
    </dgm:pt>
    <dgm:pt modelId="{1D7C8A8C-CC1B-4992-B63E-14C7160556C4}" type="pres">
      <dgm:prSet presAssocID="{9736581D-4DE9-4688-B919-894CB7503307}" presName="parentLin" presStyleCnt="0"/>
      <dgm:spPr/>
    </dgm:pt>
    <dgm:pt modelId="{2B8CB573-B394-437E-A9E4-7A7596ABC189}" type="pres">
      <dgm:prSet presAssocID="{9736581D-4DE9-4688-B919-894CB7503307}" presName="parentLeftMargin" presStyleLbl="node1" presStyleIdx="1" presStyleCnt="4"/>
      <dgm:spPr/>
    </dgm:pt>
    <dgm:pt modelId="{93FD163C-57FB-419B-AAA4-D7746FD26885}" type="pres">
      <dgm:prSet presAssocID="{9736581D-4DE9-4688-B919-894CB750330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3BFA181-6C9B-41A5-AD22-E63CD398233E}" type="pres">
      <dgm:prSet presAssocID="{9736581D-4DE9-4688-B919-894CB7503307}" presName="negativeSpace" presStyleCnt="0"/>
      <dgm:spPr/>
    </dgm:pt>
    <dgm:pt modelId="{C641F23D-710B-4861-A0D0-750BBFE6338C}" type="pres">
      <dgm:prSet presAssocID="{9736581D-4DE9-4688-B919-894CB7503307}" presName="childText" presStyleLbl="conFgAcc1" presStyleIdx="2" presStyleCnt="4">
        <dgm:presLayoutVars>
          <dgm:bulletEnabled val="1"/>
        </dgm:presLayoutVars>
      </dgm:prSet>
      <dgm:spPr/>
    </dgm:pt>
    <dgm:pt modelId="{361C6550-8943-42DC-8F61-AA3A461542F0}" type="pres">
      <dgm:prSet presAssocID="{EB9F1CDE-6FAA-43A3-B00E-BBDACCB4046D}" presName="spaceBetweenRectangles" presStyleCnt="0"/>
      <dgm:spPr/>
    </dgm:pt>
    <dgm:pt modelId="{C07D0789-97DE-4E44-AAD6-4E7CE11BC069}" type="pres">
      <dgm:prSet presAssocID="{C4FB56A3-6544-4872-9561-AB9DECEA391B}" presName="parentLin" presStyleCnt="0"/>
      <dgm:spPr/>
    </dgm:pt>
    <dgm:pt modelId="{A9A81993-C6E8-4F07-9FDF-B2699C93CA19}" type="pres">
      <dgm:prSet presAssocID="{C4FB56A3-6544-4872-9561-AB9DECEA391B}" presName="parentLeftMargin" presStyleLbl="node1" presStyleIdx="2" presStyleCnt="4"/>
      <dgm:spPr/>
    </dgm:pt>
    <dgm:pt modelId="{DEC2E6BB-206E-42E8-8C31-092DD3FBB2CB}" type="pres">
      <dgm:prSet presAssocID="{C4FB56A3-6544-4872-9561-AB9DECEA391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C76E2398-0B20-4850-8B06-EB68568F8F00}" type="pres">
      <dgm:prSet presAssocID="{C4FB56A3-6544-4872-9561-AB9DECEA391B}" presName="negativeSpace" presStyleCnt="0"/>
      <dgm:spPr/>
    </dgm:pt>
    <dgm:pt modelId="{7A292B67-0510-48DB-9B00-ACDA635D1FF0}" type="pres">
      <dgm:prSet presAssocID="{C4FB56A3-6544-4872-9561-AB9DECEA391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C72D506-300C-4A53-BDC4-3D3063C1AA2B}" type="presOf" srcId="{C07A91BE-4E02-47BB-A9FF-DAADDE1B22C5}" destId="{9F187ADB-03FE-4C04-BE5E-3E3141BE71E3}" srcOrd="0" destOrd="0" presId="urn:microsoft.com/office/officeart/2005/8/layout/list1"/>
    <dgm:cxn modelId="{3787770A-1CF3-4754-A4A8-DF664946CF46}" type="presOf" srcId="{FCE99C44-82A2-4615-BB81-9504CCE34519}" destId="{473CC021-CC3E-4877-AF52-1257E81EDB10}" srcOrd="0" destOrd="0" presId="urn:microsoft.com/office/officeart/2005/8/layout/list1"/>
    <dgm:cxn modelId="{D8179E21-12C7-4B97-A565-B10C375EFC54}" type="presOf" srcId="{FCE99C44-82A2-4615-BB81-9504CCE34519}" destId="{5F8D9ACC-6B51-49D6-A6C1-2A5B601EA56F}" srcOrd="1" destOrd="0" presId="urn:microsoft.com/office/officeart/2005/8/layout/list1"/>
    <dgm:cxn modelId="{EF477E2E-33AF-4B25-9262-196FDF1442E1}" srcId="{F0FD91E4-3CA5-45DF-AA03-CF347CE50AE3}" destId="{FCE99C44-82A2-4615-BB81-9504CCE34519}" srcOrd="0" destOrd="0" parTransId="{CF3B96C4-A8FB-4574-934A-8947A4693F4F}" sibTransId="{2AC56CBD-E95C-4815-BFEE-A9E252BEC0FE}"/>
    <dgm:cxn modelId="{26FF1444-87D1-4C1A-BCF8-642813232AF2}" type="presOf" srcId="{C4FB56A3-6544-4872-9561-AB9DECEA391B}" destId="{DEC2E6BB-206E-42E8-8C31-092DD3FBB2CB}" srcOrd="1" destOrd="0" presId="urn:microsoft.com/office/officeart/2005/8/layout/list1"/>
    <dgm:cxn modelId="{9D6DA684-6EDF-4854-8E0F-C6917B89E70B}" type="presOf" srcId="{C4FB56A3-6544-4872-9561-AB9DECEA391B}" destId="{A9A81993-C6E8-4F07-9FDF-B2699C93CA19}" srcOrd="0" destOrd="0" presId="urn:microsoft.com/office/officeart/2005/8/layout/list1"/>
    <dgm:cxn modelId="{B960C7AE-DBE1-49A6-BD0E-50BC530A25D3}" type="presOf" srcId="{C07A91BE-4E02-47BB-A9FF-DAADDE1B22C5}" destId="{47455600-0CF3-4E8E-8CF0-2D2DFEFE5270}" srcOrd="1" destOrd="0" presId="urn:microsoft.com/office/officeart/2005/8/layout/list1"/>
    <dgm:cxn modelId="{25B2D4AF-185D-485D-85FD-DBE63B95882F}" type="presOf" srcId="{9736581D-4DE9-4688-B919-894CB7503307}" destId="{93FD163C-57FB-419B-AAA4-D7746FD26885}" srcOrd="1" destOrd="0" presId="urn:microsoft.com/office/officeart/2005/8/layout/list1"/>
    <dgm:cxn modelId="{68C726B4-3E40-4864-BEEA-C5A15D8BB4D7}" srcId="{F0FD91E4-3CA5-45DF-AA03-CF347CE50AE3}" destId="{C4FB56A3-6544-4872-9561-AB9DECEA391B}" srcOrd="3" destOrd="0" parTransId="{D0A64B26-F730-4477-9902-3B6EF067AE91}" sibTransId="{A6CF3BAB-1141-43F2-991A-4EE646D2C7F5}"/>
    <dgm:cxn modelId="{9E8F97C5-F8C1-4704-B2DA-C043A4A02DF2}" type="presOf" srcId="{9736581D-4DE9-4688-B919-894CB7503307}" destId="{2B8CB573-B394-437E-A9E4-7A7596ABC189}" srcOrd="0" destOrd="0" presId="urn:microsoft.com/office/officeart/2005/8/layout/list1"/>
    <dgm:cxn modelId="{9AF2F7C5-FE62-4FBD-84E4-8E7493A9E673}" srcId="{F0FD91E4-3CA5-45DF-AA03-CF347CE50AE3}" destId="{9736581D-4DE9-4688-B919-894CB7503307}" srcOrd="2" destOrd="0" parTransId="{97D68123-3C78-4E8A-A343-5A8F48C677CD}" sibTransId="{EB9F1CDE-6FAA-43A3-B00E-BBDACCB4046D}"/>
    <dgm:cxn modelId="{12A4A3D7-3FC2-4727-855C-78B8D495E467}" type="presOf" srcId="{F0FD91E4-3CA5-45DF-AA03-CF347CE50AE3}" destId="{7FD71BF2-BFD1-4FCC-9057-FFF5D62C1316}" srcOrd="0" destOrd="0" presId="urn:microsoft.com/office/officeart/2005/8/layout/list1"/>
    <dgm:cxn modelId="{2B1D73FA-D2DD-49B8-836D-12DA5A29982E}" srcId="{F0FD91E4-3CA5-45DF-AA03-CF347CE50AE3}" destId="{C07A91BE-4E02-47BB-A9FF-DAADDE1B22C5}" srcOrd="1" destOrd="0" parTransId="{57465C93-7828-4FC1-B915-8BFECD2B6AE9}" sibTransId="{868C00B9-184E-4C68-BA76-5CA7476BA2F0}"/>
    <dgm:cxn modelId="{9389D66F-A1D0-4675-89B0-79257BD7C8D9}" type="presParOf" srcId="{7FD71BF2-BFD1-4FCC-9057-FFF5D62C1316}" destId="{7B543624-92AC-43AE-84BE-F03A4748B4D9}" srcOrd="0" destOrd="0" presId="urn:microsoft.com/office/officeart/2005/8/layout/list1"/>
    <dgm:cxn modelId="{8526067F-9231-4FE4-A606-EF92A0C8EE68}" type="presParOf" srcId="{7B543624-92AC-43AE-84BE-F03A4748B4D9}" destId="{473CC021-CC3E-4877-AF52-1257E81EDB10}" srcOrd="0" destOrd="0" presId="urn:microsoft.com/office/officeart/2005/8/layout/list1"/>
    <dgm:cxn modelId="{F9205CD0-4450-474D-BDD5-BD6F8867B654}" type="presParOf" srcId="{7B543624-92AC-43AE-84BE-F03A4748B4D9}" destId="{5F8D9ACC-6B51-49D6-A6C1-2A5B601EA56F}" srcOrd="1" destOrd="0" presId="urn:microsoft.com/office/officeart/2005/8/layout/list1"/>
    <dgm:cxn modelId="{6F418E55-5C5E-4B1E-B76E-7EF90E66E776}" type="presParOf" srcId="{7FD71BF2-BFD1-4FCC-9057-FFF5D62C1316}" destId="{1FF46127-8F37-4170-AEC2-25C4FCA9AE10}" srcOrd="1" destOrd="0" presId="urn:microsoft.com/office/officeart/2005/8/layout/list1"/>
    <dgm:cxn modelId="{E564B28D-1017-4413-8683-60FFA199A46A}" type="presParOf" srcId="{7FD71BF2-BFD1-4FCC-9057-FFF5D62C1316}" destId="{CE4B62EA-2B03-4E99-8C19-92BD132F6544}" srcOrd="2" destOrd="0" presId="urn:microsoft.com/office/officeart/2005/8/layout/list1"/>
    <dgm:cxn modelId="{A1E96057-F74C-4896-BAC1-AF4CA58B06AA}" type="presParOf" srcId="{7FD71BF2-BFD1-4FCC-9057-FFF5D62C1316}" destId="{6F1313FE-0E66-44C3-AD3E-7AF358E81686}" srcOrd="3" destOrd="0" presId="urn:microsoft.com/office/officeart/2005/8/layout/list1"/>
    <dgm:cxn modelId="{E0D18939-706B-4507-B98C-FB1960670F5A}" type="presParOf" srcId="{7FD71BF2-BFD1-4FCC-9057-FFF5D62C1316}" destId="{40D6D9A9-0DEA-4DF1-95BE-4B34A3D45F83}" srcOrd="4" destOrd="0" presId="urn:microsoft.com/office/officeart/2005/8/layout/list1"/>
    <dgm:cxn modelId="{9EA7D8AF-602D-4AB8-886E-DE7FF89A1EFC}" type="presParOf" srcId="{40D6D9A9-0DEA-4DF1-95BE-4B34A3D45F83}" destId="{9F187ADB-03FE-4C04-BE5E-3E3141BE71E3}" srcOrd="0" destOrd="0" presId="urn:microsoft.com/office/officeart/2005/8/layout/list1"/>
    <dgm:cxn modelId="{4AFF13AC-AB17-4B6A-8A77-8876D6414225}" type="presParOf" srcId="{40D6D9A9-0DEA-4DF1-95BE-4B34A3D45F83}" destId="{47455600-0CF3-4E8E-8CF0-2D2DFEFE5270}" srcOrd="1" destOrd="0" presId="urn:microsoft.com/office/officeart/2005/8/layout/list1"/>
    <dgm:cxn modelId="{29D3E754-4939-424A-B191-AC4FB3BF4A26}" type="presParOf" srcId="{7FD71BF2-BFD1-4FCC-9057-FFF5D62C1316}" destId="{D1F0B92E-7BE1-49B9-BE0F-E454198321D2}" srcOrd="5" destOrd="0" presId="urn:microsoft.com/office/officeart/2005/8/layout/list1"/>
    <dgm:cxn modelId="{4F2F50D5-66B4-4CC7-A218-871E5CB513E8}" type="presParOf" srcId="{7FD71BF2-BFD1-4FCC-9057-FFF5D62C1316}" destId="{0BE45F72-9AC6-4F8A-98F5-BB8EB5F97AB6}" srcOrd="6" destOrd="0" presId="urn:microsoft.com/office/officeart/2005/8/layout/list1"/>
    <dgm:cxn modelId="{8B725B0D-E2E9-442F-8263-7B6DFA912B03}" type="presParOf" srcId="{7FD71BF2-BFD1-4FCC-9057-FFF5D62C1316}" destId="{404A499C-8080-4F3A-B972-7DADF6157887}" srcOrd="7" destOrd="0" presId="urn:microsoft.com/office/officeart/2005/8/layout/list1"/>
    <dgm:cxn modelId="{192F4299-9345-4CF9-A2BA-5FCD885AAD7B}" type="presParOf" srcId="{7FD71BF2-BFD1-4FCC-9057-FFF5D62C1316}" destId="{1D7C8A8C-CC1B-4992-B63E-14C7160556C4}" srcOrd="8" destOrd="0" presId="urn:microsoft.com/office/officeart/2005/8/layout/list1"/>
    <dgm:cxn modelId="{2E3E843E-9620-4BF7-8F49-FFBC33AE03FD}" type="presParOf" srcId="{1D7C8A8C-CC1B-4992-B63E-14C7160556C4}" destId="{2B8CB573-B394-437E-A9E4-7A7596ABC189}" srcOrd="0" destOrd="0" presId="urn:microsoft.com/office/officeart/2005/8/layout/list1"/>
    <dgm:cxn modelId="{28143A74-7261-4A67-B03B-227E4C834F2C}" type="presParOf" srcId="{1D7C8A8C-CC1B-4992-B63E-14C7160556C4}" destId="{93FD163C-57FB-419B-AAA4-D7746FD26885}" srcOrd="1" destOrd="0" presId="urn:microsoft.com/office/officeart/2005/8/layout/list1"/>
    <dgm:cxn modelId="{9E1093E5-21B0-4B12-BC83-596772FA0BE4}" type="presParOf" srcId="{7FD71BF2-BFD1-4FCC-9057-FFF5D62C1316}" destId="{C3BFA181-6C9B-41A5-AD22-E63CD398233E}" srcOrd="9" destOrd="0" presId="urn:microsoft.com/office/officeart/2005/8/layout/list1"/>
    <dgm:cxn modelId="{8DFDF077-5B0B-43AC-BB39-C9C0443828C2}" type="presParOf" srcId="{7FD71BF2-BFD1-4FCC-9057-FFF5D62C1316}" destId="{C641F23D-710B-4861-A0D0-750BBFE6338C}" srcOrd="10" destOrd="0" presId="urn:microsoft.com/office/officeart/2005/8/layout/list1"/>
    <dgm:cxn modelId="{FAD2FE25-C138-4062-8961-F008D051E35C}" type="presParOf" srcId="{7FD71BF2-BFD1-4FCC-9057-FFF5D62C1316}" destId="{361C6550-8943-42DC-8F61-AA3A461542F0}" srcOrd="11" destOrd="0" presId="urn:microsoft.com/office/officeart/2005/8/layout/list1"/>
    <dgm:cxn modelId="{C7A50AA4-CFB5-4557-B589-DF3A92BC9658}" type="presParOf" srcId="{7FD71BF2-BFD1-4FCC-9057-FFF5D62C1316}" destId="{C07D0789-97DE-4E44-AAD6-4E7CE11BC069}" srcOrd="12" destOrd="0" presId="urn:microsoft.com/office/officeart/2005/8/layout/list1"/>
    <dgm:cxn modelId="{8B71B08F-14FA-46EF-B351-0B562A4109F0}" type="presParOf" srcId="{C07D0789-97DE-4E44-AAD6-4E7CE11BC069}" destId="{A9A81993-C6E8-4F07-9FDF-B2699C93CA19}" srcOrd="0" destOrd="0" presId="urn:microsoft.com/office/officeart/2005/8/layout/list1"/>
    <dgm:cxn modelId="{36571088-A8F4-4F54-919A-BC4B675FCB74}" type="presParOf" srcId="{C07D0789-97DE-4E44-AAD6-4E7CE11BC069}" destId="{DEC2E6BB-206E-42E8-8C31-092DD3FBB2CB}" srcOrd="1" destOrd="0" presId="urn:microsoft.com/office/officeart/2005/8/layout/list1"/>
    <dgm:cxn modelId="{511A3365-4B19-4345-A9AE-70648C2A5436}" type="presParOf" srcId="{7FD71BF2-BFD1-4FCC-9057-FFF5D62C1316}" destId="{C76E2398-0B20-4850-8B06-EB68568F8F00}" srcOrd="13" destOrd="0" presId="urn:microsoft.com/office/officeart/2005/8/layout/list1"/>
    <dgm:cxn modelId="{4B51DB2A-F938-43F1-9919-CDF57C272EEE}" type="presParOf" srcId="{7FD71BF2-BFD1-4FCC-9057-FFF5D62C1316}" destId="{7A292B67-0510-48DB-9B00-ACDA635D1FF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B45A5F-B51C-42B4-BE2E-91EB21318BEB}">
      <dsp:nvSpPr>
        <dsp:cNvPr id="0" name=""/>
        <dsp:cNvSpPr/>
      </dsp:nvSpPr>
      <dsp:spPr>
        <a:xfrm>
          <a:off x="0" y="813632"/>
          <a:ext cx="5651500" cy="138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B31844-D4EC-4E58-9AF7-D8D6E8F7CAD0}">
      <dsp:nvSpPr>
        <dsp:cNvPr id="0" name=""/>
        <dsp:cNvSpPr/>
      </dsp:nvSpPr>
      <dsp:spPr>
        <a:xfrm>
          <a:off x="282575" y="1832"/>
          <a:ext cx="3956050" cy="162360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主管登記桌</a:t>
          </a:r>
        </a:p>
      </dsp:txBody>
      <dsp:txXfrm>
        <a:off x="361833" y="81090"/>
        <a:ext cx="3797534" cy="1465084"/>
      </dsp:txXfrm>
    </dsp:sp>
    <dsp:sp modelId="{95A359EB-4725-4404-AF60-DFC5B4C3B020}">
      <dsp:nvSpPr>
        <dsp:cNvPr id="0" name=""/>
        <dsp:cNvSpPr/>
      </dsp:nvSpPr>
      <dsp:spPr>
        <a:xfrm>
          <a:off x="0" y="3308432"/>
          <a:ext cx="5651500" cy="138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AA79E7-7A9A-4A98-BD3A-20F70DDA60F6}">
      <dsp:nvSpPr>
        <dsp:cNvPr id="0" name=""/>
        <dsp:cNvSpPr/>
      </dsp:nvSpPr>
      <dsp:spPr>
        <a:xfrm>
          <a:off x="282575" y="2496632"/>
          <a:ext cx="3956050" cy="1623600"/>
        </a:xfrm>
        <a:prstGeom prst="round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529" tIns="0" rIns="14952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單位登記桌</a:t>
          </a:r>
        </a:p>
      </dsp:txBody>
      <dsp:txXfrm>
        <a:off x="361833" y="2575890"/>
        <a:ext cx="3797534" cy="14650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B62EA-2B03-4E99-8C19-92BD132F6544}">
      <dsp:nvSpPr>
        <dsp:cNvPr id="0" name=""/>
        <dsp:cNvSpPr/>
      </dsp:nvSpPr>
      <dsp:spPr>
        <a:xfrm>
          <a:off x="0" y="1131482"/>
          <a:ext cx="5840187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8D9ACC-6B51-49D6-A6C1-2A5B601EA56F}">
      <dsp:nvSpPr>
        <dsp:cNvPr id="0" name=""/>
        <dsp:cNvSpPr/>
      </dsp:nvSpPr>
      <dsp:spPr>
        <a:xfrm>
          <a:off x="292009" y="467281"/>
          <a:ext cx="4088130" cy="132840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5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送件</a:t>
          </a:r>
        </a:p>
      </dsp:txBody>
      <dsp:txXfrm>
        <a:off x="356856" y="532128"/>
        <a:ext cx="3958436" cy="1198706"/>
      </dsp:txXfrm>
    </dsp:sp>
    <dsp:sp modelId="{0BE45F72-9AC6-4F8A-98F5-BB8EB5F97AB6}">
      <dsp:nvSpPr>
        <dsp:cNvPr id="0" name=""/>
        <dsp:cNvSpPr/>
      </dsp:nvSpPr>
      <dsp:spPr>
        <a:xfrm>
          <a:off x="0" y="3172682"/>
          <a:ext cx="5840187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55600-0CF3-4E8E-8CF0-2D2DFEFE5270}">
      <dsp:nvSpPr>
        <dsp:cNvPr id="0" name=""/>
        <dsp:cNvSpPr/>
      </dsp:nvSpPr>
      <dsp:spPr>
        <a:xfrm>
          <a:off x="292009" y="2508482"/>
          <a:ext cx="4088130" cy="1328400"/>
        </a:xfrm>
        <a:prstGeom prst="round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5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退回</a:t>
          </a:r>
          <a:r>
            <a:rPr lang="en-US" altLang="zh-TW" sz="45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sz="45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指定人員</a:t>
          </a:r>
          <a:r>
            <a:rPr lang="en-US" altLang="zh-TW" sz="45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endParaRPr lang="zh-TW" altLang="en-US" sz="45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56856" y="2573329"/>
        <a:ext cx="3958436" cy="11987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B62EA-2B03-4E99-8C19-92BD132F6544}">
      <dsp:nvSpPr>
        <dsp:cNvPr id="0" name=""/>
        <dsp:cNvSpPr/>
      </dsp:nvSpPr>
      <dsp:spPr>
        <a:xfrm>
          <a:off x="0" y="566101"/>
          <a:ext cx="5840187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8D9ACC-6B51-49D6-A6C1-2A5B601EA56F}">
      <dsp:nvSpPr>
        <dsp:cNvPr id="0" name=""/>
        <dsp:cNvSpPr/>
      </dsp:nvSpPr>
      <dsp:spPr>
        <a:xfrm>
          <a:off x="292009" y="34741"/>
          <a:ext cx="4088130" cy="106272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送件</a:t>
          </a:r>
        </a:p>
      </dsp:txBody>
      <dsp:txXfrm>
        <a:off x="343887" y="86619"/>
        <a:ext cx="3984374" cy="958964"/>
      </dsp:txXfrm>
    </dsp:sp>
    <dsp:sp modelId="{0BE45F72-9AC6-4F8A-98F5-BB8EB5F97AB6}">
      <dsp:nvSpPr>
        <dsp:cNvPr id="0" name=""/>
        <dsp:cNvSpPr/>
      </dsp:nvSpPr>
      <dsp:spPr>
        <a:xfrm>
          <a:off x="0" y="2199062"/>
          <a:ext cx="5840187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55600-0CF3-4E8E-8CF0-2D2DFEFE5270}">
      <dsp:nvSpPr>
        <dsp:cNvPr id="0" name=""/>
        <dsp:cNvSpPr/>
      </dsp:nvSpPr>
      <dsp:spPr>
        <a:xfrm>
          <a:off x="292009" y="1667702"/>
          <a:ext cx="4088130" cy="1062720"/>
        </a:xfrm>
        <a:prstGeom prst="roundRect">
          <a:avLst/>
        </a:prstGeom>
        <a:solidFill>
          <a:schemeClr val="accent1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退回</a:t>
          </a:r>
          <a:r>
            <a:rPr lang="en-US" altLang="zh-TW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指定人員</a:t>
          </a:r>
          <a:r>
            <a:rPr lang="en-US" altLang="zh-TW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endParaRPr lang="zh-TW" altLang="en-US" sz="36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43887" y="1719580"/>
        <a:ext cx="3984374" cy="958964"/>
      </dsp:txXfrm>
    </dsp:sp>
    <dsp:sp modelId="{55726B05-1837-46FD-BD4F-8D5923D8EC43}">
      <dsp:nvSpPr>
        <dsp:cNvPr id="0" name=""/>
        <dsp:cNvSpPr/>
      </dsp:nvSpPr>
      <dsp:spPr>
        <a:xfrm>
          <a:off x="0" y="3832022"/>
          <a:ext cx="5840187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042AC3-5461-42CD-81F2-3B0F469C2F80}">
      <dsp:nvSpPr>
        <dsp:cNvPr id="0" name=""/>
        <dsp:cNvSpPr/>
      </dsp:nvSpPr>
      <dsp:spPr>
        <a:xfrm>
          <a:off x="292009" y="3300662"/>
          <a:ext cx="4088130" cy="1062720"/>
        </a:xfrm>
        <a:prstGeom prst="roundRect">
          <a:avLst/>
        </a:prstGeom>
        <a:solidFill>
          <a:schemeClr val="accent1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追蹤公文</a:t>
          </a:r>
        </a:p>
      </dsp:txBody>
      <dsp:txXfrm>
        <a:off x="343887" y="3352540"/>
        <a:ext cx="3984374" cy="9589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B62EA-2B03-4E99-8C19-92BD132F6544}">
      <dsp:nvSpPr>
        <dsp:cNvPr id="0" name=""/>
        <dsp:cNvSpPr/>
      </dsp:nvSpPr>
      <dsp:spPr>
        <a:xfrm>
          <a:off x="0" y="1131482"/>
          <a:ext cx="5840187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8D9ACC-6B51-49D6-A6C1-2A5B601EA56F}">
      <dsp:nvSpPr>
        <dsp:cNvPr id="0" name=""/>
        <dsp:cNvSpPr/>
      </dsp:nvSpPr>
      <dsp:spPr>
        <a:xfrm>
          <a:off x="292009" y="467281"/>
          <a:ext cx="4088130" cy="132840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5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送件</a:t>
          </a:r>
        </a:p>
      </dsp:txBody>
      <dsp:txXfrm>
        <a:off x="356856" y="532128"/>
        <a:ext cx="3958436" cy="1198706"/>
      </dsp:txXfrm>
    </dsp:sp>
    <dsp:sp modelId="{0BE45F72-9AC6-4F8A-98F5-BB8EB5F97AB6}">
      <dsp:nvSpPr>
        <dsp:cNvPr id="0" name=""/>
        <dsp:cNvSpPr/>
      </dsp:nvSpPr>
      <dsp:spPr>
        <a:xfrm>
          <a:off x="0" y="3172682"/>
          <a:ext cx="5840187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55600-0CF3-4E8E-8CF0-2D2DFEFE5270}">
      <dsp:nvSpPr>
        <dsp:cNvPr id="0" name=""/>
        <dsp:cNvSpPr/>
      </dsp:nvSpPr>
      <dsp:spPr>
        <a:xfrm>
          <a:off x="292009" y="2508482"/>
          <a:ext cx="4088130" cy="1328400"/>
        </a:xfrm>
        <a:prstGeom prst="round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5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退回</a:t>
          </a:r>
          <a:r>
            <a:rPr lang="en-US" altLang="zh-TW" sz="45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sz="45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指定人員</a:t>
          </a:r>
          <a:r>
            <a:rPr lang="en-US" altLang="zh-TW" sz="45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endParaRPr lang="zh-TW" altLang="en-US" sz="45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56856" y="2573329"/>
        <a:ext cx="3958436" cy="11987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B62EA-2B03-4E99-8C19-92BD132F6544}">
      <dsp:nvSpPr>
        <dsp:cNvPr id="0" name=""/>
        <dsp:cNvSpPr/>
      </dsp:nvSpPr>
      <dsp:spPr>
        <a:xfrm>
          <a:off x="0" y="566101"/>
          <a:ext cx="5840187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8D9ACC-6B51-49D6-A6C1-2A5B601EA56F}">
      <dsp:nvSpPr>
        <dsp:cNvPr id="0" name=""/>
        <dsp:cNvSpPr/>
      </dsp:nvSpPr>
      <dsp:spPr>
        <a:xfrm>
          <a:off x="292009" y="34741"/>
          <a:ext cx="4088130" cy="106272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送件</a:t>
          </a:r>
        </a:p>
      </dsp:txBody>
      <dsp:txXfrm>
        <a:off x="343887" y="86619"/>
        <a:ext cx="3984374" cy="958964"/>
      </dsp:txXfrm>
    </dsp:sp>
    <dsp:sp modelId="{0BE45F72-9AC6-4F8A-98F5-BB8EB5F97AB6}">
      <dsp:nvSpPr>
        <dsp:cNvPr id="0" name=""/>
        <dsp:cNvSpPr/>
      </dsp:nvSpPr>
      <dsp:spPr>
        <a:xfrm>
          <a:off x="0" y="2199062"/>
          <a:ext cx="5840187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55600-0CF3-4E8E-8CF0-2D2DFEFE5270}">
      <dsp:nvSpPr>
        <dsp:cNvPr id="0" name=""/>
        <dsp:cNvSpPr/>
      </dsp:nvSpPr>
      <dsp:spPr>
        <a:xfrm>
          <a:off x="292009" y="1667702"/>
          <a:ext cx="4088130" cy="1062720"/>
        </a:xfrm>
        <a:prstGeom prst="roundRect">
          <a:avLst/>
        </a:prstGeom>
        <a:solidFill>
          <a:schemeClr val="accent1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退回</a:t>
          </a:r>
          <a:r>
            <a:rPr lang="en-US" altLang="zh-TW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指定人員</a:t>
          </a:r>
          <a:r>
            <a:rPr lang="en-US" altLang="zh-TW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endParaRPr lang="zh-TW" altLang="en-US" sz="3600" b="1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343887" y="1719580"/>
        <a:ext cx="3984374" cy="958964"/>
      </dsp:txXfrm>
    </dsp:sp>
    <dsp:sp modelId="{F4F82287-41E4-4CBB-8351-6FB9ED4370E8}">
      <dsp:nvSpPr>
        <dsp:cNvPr id="0" name=""/>
        <dsp:cNvSpPr/>
      </dsp:nvSpPr>
      <dsp:spPr>
        <a:xfrm>
          <a:off x="0" y="3832022"/>
          <a:ext cx="5840187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8B8057-EE6A-413D-911F-A1B7C38A6587}">
      <dsp:nvSpPr>
        <dsp:cNvPr id="0" name=""/>
        <dsp:cNvSpPr/>
      </dsp:nvSpPr>
      <dsp:spPr>
        <a:xfrm>
          <a:off x="292009" y="3300662"/>
          <a:ext cx="4088130" cy="1062720"/>
        </a:xfrm>
        <a:prstGeom prst="roundRect">
          <a:avLst/>
        </a:prstGeom>
        <a:solidFill>
          <a:schemeClr val="accent1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追蹤公文</a:t>
          </a:r>
        </a:p>
      </dsp:txBody>
      <dsp:txXfrm>
        <a:off x="343887" y="3352540"/>
        <a:ext cx="3984374" cy="9589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B62EA-2B03-4E99-8C19-92BD132F6544}">
      <dsp:nvSpPr>
        <dsp:cNvPr id="0" name=""/>
        <dsp:cNvSpPr/>
      </dsp:nvSpPr>
      <dsp:spPr>
        <a:xfrm>
          <a:off x="0" y="408961"/>
          <a:ext cx="58401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8D9ACC-6B51-49D6-A6C1-2A5B601EA56F}">
      <dsp:nvSpPr>
        <dsp:cNvPr id="0" name=""/>
        <dsp:cNvSpPr/>
      </dsp:nvSpPr>
      <dsp:spPr>
        <a:xfrm>
          <a:off x="292009" y="10441"/>
          <a:ext cx="4088130" cy="797040"/>
        </a:xfrm>
        <a:prstGeom prst="round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7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送件</a:t>
          </a:r>
        </a:p>
      </dsp:txBody>
      <dsp:txXfrm>
        <a:off x="330917" y="49349"/>
        <a:ext cx="4010314" cy="719224"/>
      </dsp:txXfrm>
    </dsp:sp>
    <dsp:sp modelId="{0BE45F72-9AC6-4F8A-98F5-BB8EB5F97AB6}">
      <dsp:nvSpPr>
        <dsp:cNvPr id="0" name=""/>
        <dsp:cNvSpPr/>
      </dsp:nvSpPr>
      <dsp:spPr>
        <a:xfrm>
          <a:off x="0" y="1633681"/>
          <a:ext cx="58401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97102"/>
              <a:satOff val="0"/>
              <a:lumOff val="24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455600-0CF3-4E8E-8CF0-2D2DFEFE5270}">
      <dsp:nvSpPr>
        <dsp:cNvPr id="0" name=""/>
        <dsp:cNvSpPr/>
      </dsp:nvSpPr>
      <dsp:spPr>
        <a:xfrm>
          <a:off x="292009" y="1235161"/>
          <a:ext cx="4088130" cy="797040"/>
        </a:xfrm>
        <a:prstGeom prst="roundRect">
          <a:avLst/>
        </a:prstGeom>
        <a:solidFill>
          <a:schemeClr val="accent1">
            <a:shade val="50000"/>
            <a:hueOff val="-297102"/>
            <a:satOff val="0"/>
            <a:lumOff val="24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7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傳閱</a:t>
          </a:r>
        </a:p>
      </dsp:txBody>
      <dsp:txXfrm>
        <a:off x="330917" y="1274069"/>
        <a:ext cx="4010314" cy="719224"/>
      </dsp:txXfrm>
    </dsp:sp>
    <dsp:sp modelId="{C641F23D-710B-4861-A0D0-750BBFE6338C}">
      <dsp:nvSpPr>
        <dsp:cNvPr id="0" name=""/>
        <dsp:cNvSpPr/>
      </dsp:nvSpPr>
      <dsp:spPr>
        <a:xfrm>
          <a:off x="0" y="2858402"/>
          <a:ext cx="58401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FD163C-57FB-419B-AAA4-D7746FD26885}">
      <dsp:nvSpPr>
        <dsp:cNvPr id="0" name=""/>
        <dsp:cNvSpPr/>
      </dsp:nvSpPr>
      <dsp:spPr>
        <a:xfrm>
          <a:off x="292009" y="2459881"/>
          <a:ext cx="4088130" cy="797040"/>
        </a:xfrm>
        <a:prstGeom prst="roundRect">
          <a:avLst/>
        </a:prstGeom>
        <a:solidFill>
          <a:schemeClr val="accent1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7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追蹤公文</a:t>
          </a:r>
        </a:p>
      </dsp:txBody>
      <dsp:txXfrm>
        <a:off x="330917" y="2498789"/>
        <a:ext cx="4010314" cy="719224"/>
      </dsp:txXfrm>
    </dsp:sp>
    <dsp:sp modelId="{7A292B67-0510-48DB-9B00-ACDA635D1FF0}">
      <dsp:nvSpPr>
        <dsp:cNvPr id="0" name=""/>
        <dsp:cNvSpPr/>
      </dsp:nvSpPr>
      <dsp:spPr>
        <a:xfrm>
          <a:off x="0" y="4083122"/>
          <a:ext cx="5840187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297102"/>
              <a:satOff val="0"/>
              <a:lumOff val="241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C2E6BB-206E-42E8-8C31-092DD3FBB2CB}">
      <dsp:nvSpPr>
        <dsp:cNvPr id="0" name=""/>
        <dsp:cNvSpPr/>
      </dsp:nvSpPr>
      <dsp:spPr>
        <a:xfrm>
          <a:off x="292009" y="3684602"/>
          <a:ext cx="4088130" cy="797040"/>
        </a:xfrm>
        <a:prstGeom prst="roundRect">
          <a:avLst/>
        </a:prstGeom>
        <a:solidFill>
          <a:schemeClr val="accent1">
            <a:shade val="50000"/>
            <a:hueOff val="-297102"/>
            <a:satOff val="0"/>
            <a:lumOff val="241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4522" tIns="0" rIns="154522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7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加入列管</a:t>
          </a:r>
        </a:p>
      </dsp:txBody>
      <dsp:txXfrm>
        <a:off x="330917" y="3723510"/>
        <a:ext cx="4010314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871BB-FC01-4CE3-958D-FFFE2B3CD5FF}" type="datetimeFigureOut">
              <a:rPr lang="zh-CN" altLang="en-US" smtClean="0"/>
              <a:pPr/>
              <a:t>2020/6/13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4B60B-396C-407B-993E-117D11CD67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365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E1E63-6347-BD4F-A808-7F54FA34CE72}" type="datetimeFigureOut">
              <a:rPr kumimoji="1" lang="zh-CN" altLang="en-US" smtClean="0"/>
              <a:pPr/>
              <a:t>2020/6/13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EDE8F-5748-564A-B104-45C8D6344219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2194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15645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564887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564887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671611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564887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56488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1378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1378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81378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56488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1688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56488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5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8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17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462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7" name="Shape 72">
            <a:extLst>
              <a:ext uri="{FF2B5EF4-FFF2-40B4-BE49-F238E27FC236}">
                <a16:creationId xmlns:a16="http://schemas.microsoft.com/office/drawing/2014/main" id="{D6AA8690-F350-483D-AFF0-7ADF57BC538E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8" name="Shape 73">
              <a:extLst>
                <a:ext uri="{FF2B5EF4-FFF2-40B4-BE49-F238E27FC236}">
                  <a16:creationId xmlns:a16="http://schemas.microsoft.com/office/drawing/2014/main" id="{7B6C7079-6B37-4FAF-A7D3-82959A66DC8C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B2524B88-901C-4E14-8D61-57442FAA33D6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677D46B8-9C4E-47DB-BC35-306296D97FB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94891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1789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83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5" name="投影片編號版面配置區 5">
            <a:extLst>
              <a:ext uri="{FF2B5EF4-FFF2-40B4-BE49-F238E27FC236}">
                <a16:creationId xmlns:a16="http://schemas.microsoft.com/office/drawing/2014/main" id="{619BB885-A4E0-4B3E-8417-70432E066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5112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7" name="投影片編號版面配置區 5">
            <a:extLst>
              <a:ext uri="{FF2B5EF4-FFF2-40B4-BE49-F238E27FC236}">
                <a16:creationId xmlns:a16="http://schemas.microsoft.com/office/drawing/2014/main" id="{5A705A91-3159-4CF6-B00B-0A6F3DBB6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1948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4" name="投影片編號版面配置區 5">
            <a:extLst>
              <a:ext uri="{FF2B5EF4-FFF2-40B4-BE49-F238E27FC236}">
                <a16:creationId xmlns:a16="http://schemas.microsoft.com/office/drawing/2014/main" id="{F04B6BB0-C0AA-4FFA-9B46-780C7C7EB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3546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" name="投影片編號版面配置區 5">
            <a:extLst>
              <a:ext uri="{FF2B5EF4-FFF2-40B4-BE49-F238E27FC236}">
                <a16:creationId xmlns:a16="http://schemas.microsoft.com/office/drawing/2014/main" id="{B8D3E5CD-2229-40C9-A3EF-0619C1590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7236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353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116EBBAB-178C-4555-909F-AA6FEAE34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0536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b="1" dirty="0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59971" y="51718"/>
            <a:ext cx="4898572" cy="461434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4F56949-63B7-4D0C-8FF7-74AA1A578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3131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7" name="Shape 72">
            <a:extLst>
              <a:ext uri="{FF2B5EF4-FFF2-40B4-BE49-F238E27FC236}">
                <a16:creationId xmlns:a16="http://schemas.microsoft.com/office/drawing/2014/main" id="{D6AA8690-F350-483D-AFF0-7ADF57BC538E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8" name="Shape 73">
              <a:extLst>
                <a:ext uri="{FF2B5EF4-FFF2-40B4-BE49-F238E27FC236}">
                  <a16:creationId xmlns:a16="http://schemas.microsoft.com/office/drawing/2014/main" id="{7B6C7079-6B37-4FAF-A7D3-82959A66DC8C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B2524B88-901C-4E14-8D61-57442FAA33D6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677D46B8-9C4E-47DB-BC35-306296D97FB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69201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3D8A0FA0-6523-4994-A215-B157763CE322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C8A6394D-D291-43E2-B8B8-556B69FA6F77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3E3961B5-79DF-440D-9702-A9C35EAD65A9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5ACD172E-EA13-4C4D-8F10-A2BAE1BF2C93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81723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6" name="Shape 104">
            <a:extLst>
              <a:ext uri="{FF2B5EF4-FFF2-40B4-BE49-F238E27FC236}">
                <a16:creationId xmlns:a16="http://schemas.microsoft.com/office/drawing/2014/main" id="{8ECEDF30-C9AF-4A08-87A4-2613015B2750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7" name="Shape 105">
              <a:extLst>
                <a:ext uri="{FF2B5EF4-FFF2-40B4-BE49-F238E27FC236}">
                  <a16:creationId xmlns:a16="http://schemas.microsoft.com/office/drawing/2014/main" id="{04889D06-82F1-49D0-B625-F788668B170E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Shape 106">
              <a:extLst>
                <a:ext uri="{FF2B5EF4-FFF2-40B4-BE49-F238E27FC236}">
                  <a16:creationId xmlns:a16="http://schemas.microsoft.com/office/drawing/2014/main" id="{127103C4-F177-47F4-8513-63468A5D7300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7">
              <a:extLst>
                <a:ext uri="{FF2B5EF4-FFF2-40B4-BE49-F238E27FC236}">
                  <a16:creationId xmlns:a16="http://schemas.microsoft.com/office/drawing/2014/main" id="{E5E7B467-65A0-4AF7-8866-041DCF89554E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8">
              <a:extLst>
                <a:ext uri="{FF2B5EF4-FFF2-40B4-BE49-F238E27FC236}">
                  <a16:creationId xmlns:a16="http://schemas.microsoft.com/office/drawing/2014/main" id="{C49C4DD4-FBCF-4AA8-8D40-A7C0FFDB7685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9">
              <a:extLst>
                <a:ext uri="{FF2B5EF4-FFF2-40B4-BE49-F238E27FC236}">
                  <a16:creationId xmlns:a16="http://schemas.microsoft.com/office/drawing/2014/main" id="{1EBE0801-2A28-43E8-9EED-D0C6D8523239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484155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3" name="Shape 366">
            <a:extLst>
              <a:ext uri="{FF2B5EF4-FFF2-40B4-BE49-F238E27FC236}">
                <a16:creationId xmlns:a16="http://schemas.microsoft.com/office/drawing/2014/main" id="{6CEEAE52-CFC0-4993-88BA-8A44CBC5122D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63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72">
            <a:extLst>
              <a:ext uri="{FF2B5EF4-FFF2-40B4-BE49-F238E27FC236}">
                <a16:creationId xmlns:a16="http://schemas.microsoft.com/office/drawing/2014/main" id="{A36316FE-D6A5-4EE9-86D8-FB7C6AA49180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18" name="Shape 73">
              <a:extLst>
                <a:ext uri="{FF2B5EF4-FFF2-40B4-BE49-F238E27FC236}">
                  <a16:creationId xmlns:a16="http://schemas.microsoft.com/office/drawing/2014/main" id="{872CBA61-A52A-4BB2-8EA1-0E2BB69EAFE9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74">
              <a:extLst>
                <a:ext uri="{FF2B5EF4-FFF2-40B4-BE49-F238E27FC236}">
                  <a16:creationId xmlns:a16="http://schemas.microsoft.com/office/drawing/2014/main" id="{A01275CF-F31F-4A93-8542-C923D361F21A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75">
              <a:extLst>
                <a:ext uri="{FF2B5EF4-FFF2-40B4-BE49-F238E27FC236}">
                  <a16:creationId xmlns:a16="http://schemas.microsoft.com/office/drawing/2014/main" id="{6FC7EBFF-6591-4358-8B95-1A7D586B8B4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1151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59380F47-4DD6-46BB-A8F3-78AD37CB9575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EA4896D8-2365-4E6E-B263-BA453E22796E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8FDF8AF9-5EB0-4D94-A722-BD98DB693C06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2F6AD9F0-6407-4075-95E6-8C314D0E2601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744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104">
            <a:extLst>
              <a:ext uri="{FF2B5EF4-FFF2-40B4-BE49-F238E27FC236}">
                <a16:creationId xmlns:a16="http://schemas.microsoft.com/office/drawing/2014/main" id="{B71B21E7-3D1E-4EC0-A8F5-9409EB599465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8" name="Shape 105">
              <a:extLst>
                <a:ext uri="{FF2B5EF4-FFF2-40B4-BE49-F238E27FC236}">
                  <a16:creationId xmlns:a16="http://schemas.microsoft.com/office/drawing/2014/main" id="{6A66C20C-0FFE-48DD-BBBD-8240526AAC65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6">
              <a:extLst>
                <a:ext uri="{FF2B5EF4-FFF2-40B4-BE49-F238E27FC236}">
                  <a16:creationId xmlns:a16="http://schemas.microsoft.com/office/drawing/2014/main" id="{05601651-330D-4F6B-A9A6-8077805B5456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7">
              <a:extLst>
                <a:ext uri="{FF2B5EF4-FFF2-40B4-BE49-F238E27FC236}">
                  <a16:creationId xmlns:a16="http://schemas.microsoft.com/office/drawing/2014/main" id="{B8E3124F-B2E9-458D-AB48-D0118DEC8431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8">
              <a:extLst>
                <a:ext uri="{FF2B5EF4-FFF2-40B4-BE49-F238E27FC236}">
                  <a16:creationId xmlns:a16="http://schemas.microsoft.com/office/drawing/2014/main" id="{824AAF81-9FBC-4718-8F8D-532DFF9020ED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Shape 109">
              <a:extLst>
                <a:ext uri="{FF2B5EF4-FFF2-40B4-BE49-F238E27FC236}">
                  <a16:creationId xmlns:a16="http://schemas.microsoft.com/office/drawing/2014/main" id="{1B4E2CBC-C894-4FA7-90CD-D898344C82BA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744846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Shape 366">
            <a:extLst>
              <a:ext uri="{FF2B5EF4-FFF2-40B4-BE49-F238E27FC236}">
                <a16:creationId xmlns:a16="http://schemas.microsoft.com/office/drawing/2014/main" id="{59C5BF56-52A5-475C-9F46-35E419E886B8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183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22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82101D23-DC6E-449F-8210-6A2F3F237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39262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F2ECBA0-3A84-47C0-AC7C-BAD32B38B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5208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C7B8D960-6ADB-489A-B1D1-E0E1FE7B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20151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2D8B8B87-2C0E-4F68-BD83-B1FC14FD8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57223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9C6D5651-1314-4197-A970-31DB57F91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5660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9461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9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1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7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51718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2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47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12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92" r:id="rId3"/>
    <p:sldLayoutId id="2147483693" r:id="rId4"/>
    <p:sldLayoutId id="2147483694" r:id="rId5"/>
    <p:sldLayoutId id="2147483684" r:id="rId6"/>
    <p:sldLayoutId id="2147483662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719" r:id="rId13"/>
    <p:sldLayoutId id="214748372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>
            <a:extLst>
              <a:ext uri="{FF2B5EF4-FFF2-40B4-BE49-F238E27FC236}">
                <a16:creationId xmlns:a16="http://schemas.microsoft.com/office/drawing/2014/main" id="{03F4C656-18A7-44B4-BC9C-5AD08038A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5670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599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1">
            <a:extLst>
              <a:ext uri="{FF2B5EF4-FFF2-40B4-BE49-F238E27FC236}">
                <a16:creationId xmlns:a16="http://schemas.microsoft.com/office/drawing/2014/main" id="{2C59FA5B-D587-4984-949C-D71C716139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70211" y="2550695"/>
            <a:ext cx="6491839" cy="179270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國立政治大學</a:t>
            </a:r>
            <a:endParaRPr lang="en-US" altLang="zh-TW" sz="28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00000"/>
              </a:lnSpc>
            </a:pPr>
            <a:r>
              <a:rPr lang="zh-TW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電子公文系統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70A07292-C115-4D63-AD52-37C3592CE110}"/>
              </a:ext>
            </a:extLst>
          </p:cNvPr>
          <p:cNvSpPr txBox="1">
            <a:spLocks/>
          </p:cNvSpPr>
          <p:nvPr/>
        </p:nvSpPr>
        <p:spPr>
          <a:xfrm>
            <a:off x="3830890" y="4666593"/>
            <a:ext cx="4783401" cy="9177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國立政治大學教育訓練</a:t>
            </a:r>
            <a:endParaRPr lang="en-US" altLang="zh-TW" sz="3600" dirty="0"/>
          </a:p>
        </p:txBody>
      </p:sp>
      <p:sp>
        <p:nvSpPr>
          <p:cNvPr id="11" name="文字版面配置區 8">
            <a:extLst>
              <a:ext uri="{FF2B5EF4-FFF2-40B4-BE49-F238E27FC236}">
                <a16:creationId xmlns:a16="http://schemas.microsoft.com/office/drawing/2014/main" id="{9D627790-8B47-4DB4-AB5D-EF1C12A4F6D7}"/>
              </a:ext>
            </a:extLst>
          </p:cNvPr>
          <p:cNvSpPr txBox="1">
            <a:spLocks/>
          </p:cNvSpPr>
          <p:nvPr/>
        </p:nvSpPr>
        <p:spPr>
          <a:xfrm>
            <a:off x="9462050" y="5012956"/>
            <a:ext cx="2729950" cy="14355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 </a:t>
            </a:r>
            <a:endParaRPr lang="en-US" altLang="zh-TW" sz="3600" dirty="0"/>
          </a:p>
          <a:p>
            <a:r>
              <a:rPr lang="zh-TW" altLang="en-US" sz="2800" dirty="0"/>
              <a:t>講師</a:t>
            </a:r>
            <a:r>
              <a:rPr lang="en-US" altLang="zh-TW" sz="2800" dirty="0"/>
              <a:t>:</a:t>
            </a:r>
            <a:r>
              <a:rPr lang="zh-TW" altLang="en-US" sz="2800" dirty="0"/>
              <a:t>陳慧娉</a:t>
            </a:r>
          </a:p>
        </p:txBody>
      </p:sp>
    </p:spTree>
    <p:extLst>
      <p:ext uri="{BB962C8B-B14F-4D97-AF65-F5344CB8AC3E}">
        <p14:creationId xmlns:p14="http://schemas.microsoft.com/office/powerpoint/2010/main" val="118468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E8EB75-D5C8-453E-AE1F-A6C60445F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925336" cy="604359"/>
          </a:xfrm>
        </p:spPr>
        <p:txBody>
          <a:bodyPr/>
          <a:lstStyle/>
          <a:p>
            <a:r>
              <a:rPr lang="zh-TW" altLang="en-US" dirty="0"/>
              <a:t>核稿秘書</a:t>
            </a:r>
            <a:r>
              <a:rPr lang="en-US" altLang="zh-TW" dirty="0"/>
              <a:t>-</a:t>
            </a:r>
            <a:r>
              <a:rPr lang="zh-TW" altLang="en-US" dirty="0"/>
              <a:t>授權待判章決行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1CB52AA-B0AA-4CB2-B181-64690B8E0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4430"/>
            <a:ext cx="12186276" cy="550573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A77FB1D8-242C-4DA0-9646-18AF50A89207}"/>
              </a:ext>
            </a:extLst>
          </p:cNvPr>
          <p:cNvSpPr/>
          <p:nvPr/>
        </p:nvSpPr>
        <p:spPr>
          <a:xfrm>
            <a:off x="5630238" y="1273996"/>
            <a:ext cx="708917" cy="729465"/>
          </a:xfrm>
          <a:prstGeom prst="rect">
            <a:avLst/>
          </a:prstGeom>
          <a:noFill/>
          <a:ln w="38100">
            <a:solidFill>
              <a:srgbClr val="E73A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3B47D23-5699-46E1-9740-9E99A2559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4430"/>
            <a:ext cx="11995766" cy="551843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F9DFEEF-4F0A-47F4-9879-63C31E18E0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255" y="1161729"/>
            <a:ext cx="12186276" cy="534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716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r>
              <a:rPr lang="zh-TW" altLang="en-US" b="1" dirty="0"/>
              <a:t>角色</a:t>
            </a:r>
            <a:r>
              <a:rPr lang="en-US" altLang="zh-TW" b="1" dirty="0"/>
              <a:t>:</a:t>
            </a:r>
            <a:r>
              <a:rPr lang="zh-TW" altLang="en-US" b="1" dirty="0"/>
              <a:t>主任秘書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9019556"/>
              </p:ext>
            </p:extLst>
          </p:nvPr>
        </p:nvGraphicFramePr>
        <p:xfrm>
          <a:off x="3205841" y="1474436"/>
          <a:ext cx="5840187" cy="4773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3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829417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主任秘書</a:t>
            </a:r>
            <a:r>
              <a:rPr lang="en-US" altLang="zh-TW" dirty="0"/>
              <a:t>-</a:t>
            </a:r>
            <a:r>
              <a:rPr lang="zh-TW" altLang="en-US" dirty="0"/>
              <a:t>送件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898977" y="1275759"/>
            <a:ext cx="10258879" cy="4243297"/>
          </a:xfrm>
          <a:prstGeom prst="rect">
            <a:avLst/>
          </a:prstGeom>
        </p:spPr>
      </p:pic>
      <p:pic>
        <p:nvPicPr>
          <p:cNvPr id="9" name="圖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1993852" y="1275759"/>
            <a:ext cx="8069127" cy="490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61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主任秘書</a:t>
            </a:r>
            <a:r>
              <a:rPr lang="en-US" altLang="zh-TW" dirty="0"/>
              <a:t>-</a:t>
            </a:r>
            <a:r>
              <a:rPr lang="zh-TW" altLang="en-US" dirty="0"/>
              <a:t>退回</a:t>
            </a:r>
            <a:r>
              <a:rPr lang="en-US" altLang="zh-TW" dirty="0"/>
              <a:t>(</a:t>
            </a:r>
            <a:r>
              <a:rPr lang="zh-TW" altLang="en-US" dirty="0"/>
              <a:t>指定人員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870676" y="1205229"/>
            <a:ext cx="10265410" cy="482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855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主任秘書</a:t>
            </a:r>
            <a:r>
              <a:rPr lang="en-US" altLang="zh-TW" dirty="0"/>
              <a:t>-</a:t>
            </a:r>
            <a:r>
              <a:rPr lang="zh-TW" altLang="en-US" dirty="0"/>
              <a:t>追蹤公文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1006747" y="1302430"/>
            <a:ext cx="9911624" cy="384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8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r>
              <a:rPr lang="zh-TW" altLang="en-US" b="1" dirty="0"/>
              <a:t>角色</a:t>
            </a:r>
            <a:r>
              <a:rPr lang="en-US" altLang="zh-TW" b="1" dirty="0"/>
              <a:t>:</a:t>
            </a:r>
            <a:r>
              <a:rPr lang="zh-TW" altLang="en-US" b="1" dirty="0"/>
              <a:t>機要秘書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0885428"/>
              </p:ext>
            </p:extLst>
          </p:nvPr>
        </p:nvGraphicFramePr>
        <p:xfrm>
          <a:off x="3205841" y="1474436"/>
          <a:ext cx="5840187" cy="4773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4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4281577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機要秘書</a:t>
            </a:r>
            <a:r>
              <a:rPr lang="en-US" altLang="zh-TW"/>
              <a:t>-</a:t>
            </a:r>
            <a:r>
              <a:rPr lang="zh-TW" altLang="en-US" dirty="0"/>
              <a:t>送件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941432" y="1253899"/>
            <a:ext cx="9987824" cy="423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17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機要秘書</a:t>
            </a:r>
            <a:r>
              <a:rPr lang="en-US" altLang="zh-TW" dirty="0"/>
              <a:t>-</a:t>
            </a:r>
            <a:r>
              <a:rPr lang="zh-TW" altLang="en-US" dirty="0"/>
              <a:t>退回</a:t>
            </a:r>
            <a:r>
              <a:rPr lang="en-US" altLang="zh-TW" dirty="0"/>
              <a:t>(</a:t>
            </a:r>
            <a:r>
              <a:rPr lang="zh-TW" altLang="en-US" dirty="0"/>
              <a:t>指定人員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1112474" y="1324565"/>
            <a:ext cx="9675269" cy="434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997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r>
              <a:rPr lang="zh-TW" altLang="en-US" b="1" dirty="0"/>
              <a:t>副校長、校長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3786607"/>
              </p:ext>
            </p:extLst>
          </p:nvPr>
        </p:nvGraphicFramePr>
        <p:xfrm>
          <a:off x="3205841" y="1474436"/>
          <a:ext cx="5840187" cy="4773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5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955892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副校長、校長</a:t>
            </a:r>
            <a:r>
              <a:rPr lang="en-US" altLang="zh-TW" dirty="0"/>
              <a:t>-</a:t>
            </a:r>
            <a:r>
              <a:rPr lang="zh-TW" altLang="en-US" dirty="0"/>
              <a:t>送件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1120728" y="1295717"/>
            <a:ext cx="10222186" cy="4528140"/>
          </a:xfrm>
          <a:prstGeom prst="rect">
            <a:avLst/>
          </a:prstGeom>
        </p:spPr>
      </p:pic>
      <p:sp>
        <p:nvSpPr>
          <p:cNvPr id="7" name="文字方塊 2"/>
          <p:cNvSpPr txBox="1">
            <a:spLocks noChangeArrowheads="1"/>
          </p:cNvSpPr>
          <p:nvPr/>
        </p:nvSpPr>
        <p:spPr bwMode="auto">
          <a:xfrm>
            <a:off x="8251870" y="2619850"/>
            <a:ext cx="2764472" cy="91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zh-TW" sz="3200" b="1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副校長審核</a:t>
            </a:r>
            <a:endParaRPr lang="zh-TW" sz="32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784121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椭圆 1023"/>
          <p:cNvSpPr/>
          <p:nvPr/>
        </p:nvSpPr>
        <p:spPr>
          <a:xfrm>
            <a:off x="6757341" y="80734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cs typeface="+mn-ea"/>
              <a:sym typeface="+mn-lt"/>
            </a:endParaRPr>
          </a:p>
        </p:txBody>
      </p:sp>
      <p:sp>
        <p:nvSpPr>
          <p:cNvPr id="645" name="椭圆 644"/>
          <p:cNvSpPr/>
          <p:nvPr/>
        </p:nvSpPr>
        <p:spPr>
          <a:xfrm>
            <a:off x="6757341" y="304971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1029" name="文本占位符 1028"/>
          <p:cNvSpPr>
            <a:spLocks noGrp="1"/>
          </p:cNvSpPr>
          <p:nvPr>
            <p:ph type="body" sz="quarter" idx="10"/>
          </p:nvPr>
        </p:nvSpPr>
        <p:spPr>
          <a:xfrm>
            <a:off x="2229523" y="3028920"/>
            <a:ext cx="2906407" cy="77940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 algn="ctr" defTabSz="914377">
              <a:lnSpc>
                <a:spcPct val="100000"/>
              </a:lnSpc>
              <a:spcBef>
                <a:spcPts val="0"/>
              </a:spcBef>
            </a:pPr>
            <a:r>
              <a:rPr lang="zh-TW" altLang="en-US" sz="4800" b="1" dirty="0">
                <a:ln w="3175">
                  <a:solidFill>
                    <a:srgbClr val="000000">
                      <a:lumMod val="50000"/>
                      <a:lumOff val="5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簡報大網</a:t>
            </a:r>
            <a:endParaRPr lang="zh-CN" altLang="en-US" sz="2400" b="1" dirty="0">
              <a:ln>
                <a:solidFill>
                  <a:srgbClr val="000000">
                    <a:lumMod val="50000"/>
                    <a:lumOff val="5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B42D202-DBE4-4F8F-8FEA-C69D16B2F7F7}"/>
              </a:ext>
            </a:extLst>
          </p:cNvPr>
          <p:cNvSpPr/>
          <p:nvPr/>
        </p:nvSpPr>
        <p:spPr>
          <a:xfrm>
            <a:off x="7278098" y="4944382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常見問答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703E42A-6239-4403-8CF3-6F9667E5E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B42D202-DBE4-4F8F-8FEA-C69D16B2F7F7}"/>
              </a:ext>
            </a:extLst>
          </p:cNvPr>
          <p:cNvSpPr/>
          <p:nvPr/>
        </p:nvSpPr>
        <p:spPr>
          <a:xfrm>
            <a:off x="7278099" y="618125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主管登記桌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B42D202-DBE4-4F8F-8FEA-C69D16B2F7F7}"/>
              </a:ext>
            </a:extLst>
          </p:cNvPr>
          <p:cNvSpPr/>
          <p:nvPr/>
        </p:nvSpPr>
        <p:spPr>
          <a:xfrm>
            <a:off x="7278097" y="1426237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核稿秘書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B42D202-DBE4-4F8F-8FEA-C69D16B2F7F7}"/>
              </a:ext>
            </a:extLst>
          </p:cNvPr>
          <p:cNvSpPr/>
          <p:nvPr/>
        </p:nvSpPr>
        <p:spPr>
          <a:xfrm>
            <a:off x="7278099" y="2174422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主任秘書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EB42D202-DBE4-4F8F-8FEA-C69D16B2F7F7}"/>
              </a:ext>
            </a:extLst>
          </p:cNvPr>
          <p:cNvSpPr/>
          <p:nvPr/>
        </p:nvSpPr>
        <p:spPr>
          <a:xfrm>
            <a:off x="7278099" y="2863201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副校長、校長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B42D202-DBE4-4F8F-8FEA-C69D16B2F7F7}"/>
              </a:ext>
            </a:extLst>
          </p:cNvPr>
          <p:cNvSpPr/>
          <p:nvPr/>
        </p:nvSpPr>
        <p:spPr>
          <a:xfrm>
            <a:off x="7278099" y="3515937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列管人員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B42D202-DBE4-4F8F-8FEA-C69D16B2F7F7}"/>
              </a:ext>
            </a:extLst>
          </p:cNvPr>
          <p:cNvSpPr/>
          <p:nvPr/>
        </p:nvSpPr>
        <p:spPr>
          <a:xfrm>
            <a:off x="7278098" y="4204153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zh-TW" sz="3200" b="1" dirty="0"/>
              <a:t>授權代判職章管理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6776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副校長、校長</a:t>
            </a:r>
            <a:r>
              <a:rPr lang="en-US" altLang="zh-TW" dirty="0"/>
              <a:t>-</a:t>
            </a:r>
            <a:r>
              <a:rPr lang="zh-TW" altLang="en-US" dirty="0"/>
              <a:t>送件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171710" y="1306602"/>
            <a:ext cx="10040576" cy="4419283"/>
          </a:xfrm>
          <a:prstGeom prst="rect">
            <a:avLst/>
          </a:prstGeom>
        </p:spPr>
      </p:pic>
      <p:sp>
        <p:nvSpPr>
          <p:cNvPr id="7" name="文字方塊 2"/>
          <p:cNvSpPr txBox="1">
            <a:spLocks noChangeArrowheads="1"/>
          </p:cNvSpPr>
          <p:nvPr/>
        </p:nvSpPr>
        <p:spPr bwMode="auto">
          <a:xfrm>
            <a:off x="7974067" y="2822757"/>
            <a:ext cx="2829787" cy="1092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zh-TW" sz="4000" b="1" kern="100" dirty="0">
                <a:solidFill>
                  <a:srgbClr val="FF0000"/>
                </a:solidFill>
                <a:effectLst/>
                <a:latin typeface="Times New Roman"/>
                <a:ea typeface="標楷體"/>
                <a:cs typeface="新細明體"/>
              </a:rPr>
              <a:t>校長決行</a:t>
            </a:r>
            <a:endParaRPr lang="zh-TW" sz="4000" kern="100" dirty="0">
              <a:effectLst/>
              <a:latin typeface="Times New Roman"/>
              <a:ea typeface="標楷體"/>
              <a:cs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25083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副校長、校長</a:t>
            </a:r>
            <a:r>
              <a:rPr lang="en-US" altLang="zh-TW" dirty="0"/>
              <a:t>-</a:t>
            </a:r>
            <a:r>
              <a:rPr lang="zh-TW" altLang="en-US" dirty="0"/>
              <a:t>退回</a:t>
            </a:r>
            <a:r>
              <a:rPr lang="en-US" altLang="zh-TW" dirty="0"/>
              <a:t>(</a:t>
            </a:r>
            <a:r>
              <a:rPr lang="zh-TW" altLang="en-US" dirty="0"/>
              <a:t>指定人員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914218" y="1216115"/>
            <a:ext cx="10439582" cy="446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51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副校長、校長</a:t>
            </a:r>
            <a:r>
              <a:rPr lang="en-US" altLang="zh-TW" dirty="0"/>
              <a:t>-</a:t>
            </a:r>
            <a:r>
              <a:rPr lang="zh-TW" altLang="en-US" dirty="0"/>
              <a:t>追蹤公文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803184" y="1123405"/>
            <a:ext cx="10572388" cy="470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477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r>
              <a:rPr lang="zh-TW" altLang="en-US" b="1" dirty="0"/>
              <a:t>列管人員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9395451"/>
              </p:ext>
            </p:extLst>
          </p:nvPr>
        </p:nvGraphicFramePr>
        <p:xfrm>
          <a:off x="3205841" y="1474436"/>
          <a:ext cx="5840187" cy="4773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6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38315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列管人員</a:t>
            </a:r>
            <a:r>
              <a:rPr lang="en-US" altLang="zh-TW" dirty="0"/>
              <a:t>-</a:t>
            </a:r>
            <a:r>
              <a:rPr lang="zh-TW" altLang="en-US" dirty="0"/>
              <a:t>送件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998445" y="1203960"/>
            <a:ext cx="10104983" cy="445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09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列管人員</a:t>
            </a:r>
            <a:r>
              <a:rPr lang="en-US" altLang="zh-TW" dirty="0"/>
              <a:t>-</a:t>
            </a:r>
            <a:r>
              <a:rPr lang="zh-TW" altLang="en-US" dirty="0"/>
              <a:t>傳閱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992731" y="1186316"/>
            <a:ext cx="10045383" cy="4441598"/>
          </a:xfrm>
          <a:prstGeom prst="rect">
            <a:avLst/>
          </a:prstGeom>
        </p:spPr>
      </p:pic>
      <p:pic>
        <p:nvPicPr>
          <p:cNvPr id="9" name="圖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3340212" y="1970904"/>
            <a:ext cx="5350419" cy="314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342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列管人員</a:t>
            </a:r>
            <a:r>
              <a:rPr lang="en-US" altLang="zh-TW" dirty="0"/>
              <a:t>-</a:t>
            </a:r>
            <a:r>
              <a:rPr lang="zh-TW" altLang="en-US" dirty="0"/>
              <a:t>追蹤公文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1153386" y="1135379"/>
            <a:ext cx="10113327" cy="484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22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列管人員</a:t>
            </a:r>
            <a:r>
              <a:rPr lang="en-US" altLang="zh-TW" dirty="0"/>
              <a:t>-</a:t>
            </a:r>
            <a:r>
              <a:rPr lang="zh-TW" altLang="en-US" dirty="0"/>
              <a:t>加入列管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141910" y="1252174"/>
            <a:ext cx="9939747" cy="486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5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列管人員</a:t>
            </a:r>
            <a:r>
              <a:rPr lang="en-US" altLang="zh-TW" dirty="0"/>
              <a:t>-</a:t>
            </a:r>
            <a:r>
              <a:rPr lang="zh-TW" altLang="en-US" dirty="0"/>
              <a:t>加入列管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28</a:t>
            </a:fld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676319" y="1268275"/>
            <a:ext cx="10873424" cy="405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292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列管人員</a:t>
            </a:r>
            <a:r>
              <a:rPr lang="en-US" altLang="zh-TW" dirty="0"/>
              <a:t>-</a:t>
            </a:r>
            <a:r>
              <a:rPr lang="zh-TW" altLang="en-US" dirty="0"/>
              <a:t>加入列管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29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2511788" y="1269319"/>
            <a:ext cx="7187384" cy="442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24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2" y="768749"/>
            <a:ext cx="4256088" cy="673319"/>
          </a:xfrm>
        </p:spPr>
        <p:txBody>
          <a:bodyPr/>
          <a:lstStyle/>
          <a:p>
            <a:r>
              <a:rPr lang="zh-TW" altLang="en-US" b="1" dirty="0"/>
              <a:t>角色</a:t>
            </a:r>
            <a:r>
              <a:rPr lang="en-US" altLang="zh-TW" b="1" dirty="0"/>
              <a:t>:</a:t>
            </a:r>
            <a:r>
              <a:rPr lang="zh-TW" altLang="en-US" b="1" dirty="0"/>
              <a:t>登記桌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0993521"/>
              </p:ext>
            </p:extLst>
          </p:nvPr>
        </p:nvGraphicFramePr>
        <p:xfrm>
          <a:off x="3086100" y="1474436"/>
          <a:ext cx="5651500" cy="469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1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1156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pPr lvl="0"/>
            <a:r>
              <a:rPr lang="zh-TW" altLang="zh-TW" b="1" dirty="0"/>
              <a:t>授權代判職章管理</a:t>
            </a:r>
          </a:p>
          <a:p>
            <a:endParaRPr lang="zh-TW" altLang="en-US" b="1" dirty="0"/>
          </a:p>
        </p:txBody>
      </p:sp>
      <p:pic>
        <p:nvPicPr>
          <p:cNvPr id="7" name="圖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422330" y="1442068"/>
            <a:ext cx="9485156" cy="444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感謝指教</a:t>
            </a:r>
            <a:endParaRPr lang="en-US" altLang="zh-TW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英福達科技 謹呈</a:t>
            </a:r>
            <a:endParaRPr lang="en-US" altLang="zh-CN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643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主管登記桌</a:t>
            </a:r>
            <a:r>
              <a:rPr lang="en-US" altLang="zh-TW" dirty="0"/>
              <a:t>(</a:t>
            </a:r>
            <a:r>
              <a:rPr lang="zh-TW" altLang="en-US" dirty="0"/>
              <a:t>線上公文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02EE900-AD84-4306-947D-62DED94FE5D7}"/>
              </a:ext>
            </a:extLst>
          </p:cNvPr>
          <p:cNvSpPr/>
          <p:nvPr/>
        </p:nvSpPr>
        <p:spPr>
          <a:xfrm>
            <a:off x="6993653" y="3869240"/>
            <a:ext cx="371789" cy="15072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760549" y="1224717"/>
            <a:ext cx="10615024" cy="47188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3414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單位登記桌</a:t>
            </a:r>
            <a:r>
              <a:rPr lang="en-US" altLang="zh-TW" dirty="0"/>
              <a:t>(</a:t>
            </a:r>
            <a:r>
              <a:rPr lang="zh-TW" altLang="en-US" dirty="0"/>
              <a:t>紙本公文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02EE900-AD84-4306-947D-62DED94FE5D7}"/>
              </a:ext>
            </a:extLst>
          </p:cNvPr>
          <p:cNvSpPr/>
          <p:nvPr/>
        </p:nvSpPr>
        <p:spPr>
          <a:xfrm>
            <a:off x="6993653" y="3869240"/>
            <a:ext cx="371789" cy="15072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271450" y="1176047"/>
            <a:ext cx="9712235" cy="4766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5460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521076" cy="604359"/>
          </a:xfrm>
        </p:spPr>
        <p:txBody>
          <a:bodyPr/>
          <a:lstStyle/>
          <a:p>
            <a:r>
              <a:rPr lang="zh-TW" altLang="en-US" dirty="0"/>
              <a:t>單位登記桌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02EE900-AD84-4306-947D-62DED94FE5D7}"/>
              </a:ext>
            </a:extLst>
          </p:cNvPr>
          <p:cNvSpPr/>
          <p:nvPr/>
        </p:nvSpPr>
        <p:spPr>
          <a:xfrm>
            <a:off x="6993653" y="3869240"/>
            <a:ext cx="371789" cy="15072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1035004" y="1378177"/>
            <a:ext cx="10166396" cy="43585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0436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1" y="768749"/>
            <a:ext cx="4828925" cy="673319"/>
          </a:xfrm>
        </p:spPr>
        <p:txBody>
          <a:bodyPr/>
          <a:lstStyle/>
          <a:p>
            <a:r>
              <a:rPr lang="zh-TW" altLang="en-US" b="1" dirty="0"/>
              <a:t>角色</a:t>
            </a:r>
            <a:r>
              <a:rPr lang="en-US" altLang="zh-TW" b="1" dirty="0"/>
              <a:t>:</a:t>
            </a:r>
            <a:r>
              <a:rPr lang="zh-TW" altLang="en-US" b="1" dirty="0"/>
              <a:t>核稿秘書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1390"/>
              </p:ext>
            </p:extLst>
          </p:nvPr>
        </p:nvGraphicFramePr>
        <p:xfrm>
          <a:off x="3205841" y="1474436"/>
          <a:ext cx="5840187" cy="4773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2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775967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核稿秘書</a:t>
            </a:r>
            <a:r>
              <a:rPr lang="en-US" altLang="zh-TW" dirty="0"/>
              <a:t>-</a:t>
            </a:r>
            <a:r>
              <a:rPr lang="zh-TW" altLang="en-US" dirty="0"/>
              <a:t>送件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940614" y="1278662"/>
            <a:ext cx="10304327" cy="4436338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2199729" y="1429611"/>
            <a:ext cx="7786096" cy="480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56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3" y="177837"/>
            <a:ext cx="8333165" cy="604359"/>
          </a:xfrm>
        </p:spPr>
        <p:txBody>
          <a:bodyPr/>
          <a:lstStyle/>
          <a:p>
            <a:r>
              <a:rPr lang="zh-TW" altLang="en-US" dirty="0"/>
              <a:t>核稿秘書</a:t>
            </a:r>
            <a:r>
              <a:rPr lang="en-US" altLang="zh-TW" dirty="0"/>
              <a:t>-</a:t>
            </a:r>
            <a:r>
              <a:rPr lang="zh-TW" altLang="en-US" dirty="0"/>
              <a:t>退回</a:t>
            </a:r>
            <a:r>
              <a:rPr lang="en-US" altLang="zh-TW" dirty="0"/>
              <a:t>(</a:t>
            </a:r>
            <a:r>
              <a:rPr lang="zh-TW" altLang="en-US" dirty="0"/>
              <a:t>指定人員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pic>
        <p:nvPicPr>
          <p:cNvPr id="8" name="圖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982027" y="1327557"/>
            <a:ext cx="10241144" cy="453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05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6|0.8|0.9|0.8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|1.2|1.4|1.3|1.4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8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8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8|1.1"/>
</p:tagLst>
</file>

<file path=ppt/theme/theme1.xml><?xml version="1.0" encoding="utf-8"?>
<a:theme xmlns:a="http://schemas.openxmlformats.org/drawingml/2006/main" name="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Temp">
      <a:majorFont>
        <a:latin typeface="Century Gothic"/>
        <a:ea typeface="微软雅黑"/>
        <a:cs typeface=""/>
      </a:majorFont>
      <a:minorFont>
        <a:latin typeface="Century Gothic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3052</TotalTime>
  <Words>331</Words>
  <Application>Microsoft Office PowerPoint</Application>
  <PresentationFormat>寬螢幕</PresentationFormat>
  <Paragraphs>123</Paragraphs>
  <Slides>31</Slides>
  <Notes>28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31</vt:i4>
      </vt:variant>
    </vt:vector>
  </HeadingPairs>
  <TitlesOfParts>
    <vt:vector size="46" baseType="lpstr">
      <vt:lpstr>等线</vt:lpstr>
      <vt:lpstr>微软雅黑</vt:lpstr>
      <vt:lpstr>Raleway ExtraBold</vt:lpstr>
      <vt:lpstr>黑体</vt:lpstr>
      <vt:lpstr>宋体</vt:lpstr>
      <vt:lpstr>微軟正黑體</vt:lpstr>
      <vt:lpstr>新細明體</vt:lpstr>
      <vt:lpstr>標楷體</vt:lpstr>
      <vt:lpstr>Arial</vt:lpstr>
      <vt:lpstr>Calibri</vt:lpstr>
      <vt:lpstr>Century Gothic</vt:lpstr>
      <vt:lpstr>MV Boli</vt:lpstr>
      <vt:lpstr>Times New Roman</vt:lpstr>
      <vt:lpstr>模板页面</vt:lpstr>
      <vt:lpstr>1_模板页面</vt:lpstr>
      <vt:lpstr>PowerPoint 簡報</vt:lpstr>
      <vt:lpstr>PowerPoint 簡報</vt:lpstr>
      <vt:lpstr>PowerPoint 簡報</vt:lpstr>
      <vt:lpstr>主管登記桌(線上公文)</vt:lpstr>
      <vt:lpstr>單位登記桌(紙本公文)</vt:lpstr>
      <vt:lpstr>單位登記桌</vt:lpstr>
      <vt:lpstr>PowerPoint 簡報</vt:lpstr>
      <vt:lpstr>核稿秘書-送件</vt:lpstr>
      <vt:lpstr>核稿秘書-退回(指定人員)</vt:lpstr>
      <vt:lpstr>核稿秘書-授權待判章決行</vt:lpstr>
      <vt:lpstr>PowerPoint 簡報</vt:lpstr>
      <vt:lpstr>主任秘書-送件</vt:lpstr>
      <vt:lpstr>主任秘書-退回(指定人員)</vt:lpstr>
      <vt:lpstr>主任秘書-追蹤公文</vt:lpstr>
      <vt:lpstr>PowerPoint 簡報</vt:lpstr>
      <vt:lpstr>機要秘書-送件</vt:lpstr>
      <vt:lpstr>機要秘書-退回(指定人員)</vt:lpstr>
      <vt:lpstr>PowerPoint 簡報</vt:lpstr>
      <vt:lpstr>副校長、校長-送件</vt:lpstr>
      <vt:lpstr>副校長、校長-送件</vt:lpstr>
      <vt:lpstr>副校長、校長-退回(指定人員)</vt:lpstr>
      <vt:lpstr>副校長、校長-追蹤公文</vt:lpstr>
      <vt:lpstr>PowerPoint 簡報</vt:lpstr>
      <vt:lpstr>列管人員-送件</vt:lpstr>
      <vt:lpstr>列管人員-傳閱</vt:lpstr>
      <vt:lpstr>列管人員-追蹤公文</vt:lpstr>
      <vt:lpstr>列管人員-加入列管</vt:lpstr>
      <vt:lpstr>列管人員-加入列管</vt:lpstr>
      <vt:lpstr>列管人員-加入列管</vt:lpstr>
      <vt:lpstr>PowerPoint 簡報</vt:lpstr>
      <vt:lpstr>PowerPoint 簡報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OfficePLUS</dc:creator>
  <cp:lastModifiedBy>victoria@infodoc.com.tw</cp:lastModifiedBy>
  <cp:revision>403</cp:revision>
  <dcterms:created xsi:type="dcterms:W3CDTF">2015-08-18T02:51:41Z</dcterms:created>
  <dcterms:modified xsi:type="dcterms:W3CDTF">2020-06-13T10:38:14Z</dcterms:modified>
</cp:coreProperties>
</file>